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6" r:id="rId6"/>
    <p:sldId id="260" r:id="rId7"/>
    <p:sldId id="281" r:id="rId8"/>
    <p:sldId id="285" r:id="rId9"/>
    <p:sldId id="263" r:id="rId10"/>
    <p:sldId id="268" r:id="rId11"/>
    <p:sldId id="283" r:id="rId12"/>
    <p:sldId id="275" r:id="rId13"/>
    <p:sldId id="274" r:id="rId14"/>
    <p:sldId id="271" r:id="rId15"/>
    <p:sldId id="272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2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839"/>
    <a:srgbClr val="19A8AF"/>
    <a:srgbClr val="ED6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02028-E662-43EA-8731-805CC73454F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DE3C03-F878-4807-88AF-A02CAFEA5A28}" type="pres">
      <dgm:prSet presAssocID="{E2902028-E662-43EA-8731-805CC73454F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</dgm:ptLst>
  <dgm:cxnLst>
    <dgm:cxn modelId="{5D10C084-247B-4670-B0C9-1F8EC2F66429}" type="presOf" srcId="{E2902028-E662-43EA-8731-805CC73454FC}" destId="{6EDE3C03-F878-4807-88AF-A02CAFEA5A28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C09A3-0534-4935-A05F-2A7CE525A36A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5BB3B21-13AE-4034-A00C-BC48E4FFEA3C}">
      <dgm:prSet phldrT="[Szöveg]"/>
      <dgm:spPr>
        <a:solidFill>
          <a:srgbClr val="FAB839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hu-HU" dirty="0"/>
            <a:t>tanulás-</a:t>
          </a:r>
          <a:r>
            <a:rPr lang="hu-HU" dirty="0" err="1"/>
            <a:t>menedzs</a:t>
          </a:r>
          <a:r>
            <a:rPr lang="hu-HU" dirty="0"/>
            <a:t>-ment</a:t>
          </a:r>
        </a:p>
      </dgm:t>
    </dgm:pt>
    <dgm:pt modelId="{C1E734C9-FB80-43E5-9717-B5E88EDAE529}" type="parTrans" cxnId="{565DE46E-14A8-46C1-9530-14C231B40CB5}">
      <dgm:prSet/>
      <dgm:spPr/>
      <dgm:t>
        <a:bodyPr/>
        <a:lstStyle/>
        <a:p>
          <a:endParaRPr lang="hu-HU"/>
        </a:p>
      </dgm:t>
    </dgm:pt>
    <dgm:pt modelId="{5E77E654-5B7B-40B9-BDD2-0C071DA50F71}" type="sibTrans" cxnId="{565DE46E-14A8-46C1-9530-14C231B40CB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F6DC7E77-D0A3-4E34-A57E-EC47485C0E67}">
      <dgm:prSet phldrT="[Szöveg]"/>
      <dgm:spPr>
        <a:solidFill>
          <a:srgbClr val="19A8AF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hu-HU" dirty="0"/>
            <a:t>tananyag-fejlesztés</a:t>
          </a:r>
        </a:p>
      </dgm:t>
    </dgm:pt>
    <dgm:pt modelId="{19422AAD-EE2B-47F7-91CA-6396BD224096}" type="parTrans" cxnId="{8B12EEEA-A972-4409-A2C7-1F5790394652}">
      <dgm:prSet/>
      <dgm:spPr/>
      <dgm:t>
        <a:bodyPr/>
        <a:lstStyle/>
        <a:p>
          <a:endParaRPr lang="hu-HU"/>
        </a:p>
      </dgm:t>
    </dgm:pt>
    <dgm:pt modelId="{391C0D39-E2DD-4218-B749-552A5C55E4F4}" type="sibTrans" cxnId="{8B12EEEA-A972-4409-A2C7-1F5790394652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38584596-A228-4236-B2D6-C00F5F5D52ED}">
      <dgm:prSet phldrT="[Szöveg]"/>
      <dgm:spPr>
        <a:solidFill>
          <a:srgbClr val="ED6924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hu-HU" dirty="0"/>
            <a:t>tudás-megosztás</a:t>
          </a:r>
        </a:p>
      </dgm:t>
    </dgm:pt>
    <dgm:pt modelId="{B11A2230-B190-4102-A2A0-4AFC26E86629}" type="parTrans" cxnId="{A0CF02AD-70E1-4521-85D2-8F096C31987B}">
      <dgm:prSet/>
      <dgm:spPr/>
      <dgm:t>
        <a:bodyPr/>
        <a:lstStyle/>
        <a:p>
          <a:endParaRPr lang="hu-HU"/>
        </a:p>
      </dgm:t>
    </dgm:pt>
    <dgm:pt modelId="{DF5D89FC-0BE9-49EC-BF56-E20B61EA6893}" type="sibTrans" cxnId="{A0CF02AD-70E1-4521-85D2-8F096C31987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BB977F6F-5DC6-4C1E-92C1-E46BF1A6A2FE}" type="pres">
      <dgm:prSet presAssocID="{9D2C09A3-0534-4935-A05F-2A7CE525A36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u-HU"/>
        </a:p>
      </dgm:t>
    </dgm:pt>
    <dgm:pt modelId="{8E0D4C68-93B1-4373-B302-C9B56BBCAA0A}" type="pres">
      <dgm:prSet presAssocID="{E5BB3B21-13AE-4034-A00C-BC48E4FFEA3C}" presName="text1" presStyleCnt="0"/>
      <dgm:spPr/>
    </dgm:pt>
    <dgm:pt modelId="{AC22A959-9585-4B4A-8CE6-5F5A1370C6B2}" type="pres">
      <dgm:prSet presAssocID="{E5BB3B21-13AE-4034-A00C-BC48E4FFEA3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3559C6-67A7-4B1C-ABCC-09987E51E24C}" type="pres">
      <dgm:prSet presAssocID="{E5BB3B21-13AE-4034-A00C-BC48E4FFEA3C}" presName="textaccent1" presStyleCnt="0"/>
      <dgm:spPr/>
    </dgm:pt>
    <dgm:pt modelId="{CF6F3ADA-470E-47F1-A692-61873157079F}" type="pres">
      <dgm:prSet presAssocID="{E5BB3B21-13AE-4034-A00C-BC48E4FFEA3C}" presName="accentRepeatNode" presStyleLbl="solidAlignAcc1" presStyleIdx="0" presStyleCnt="6"/>
      <dgm:spPr>
        <a:ln>
          <a:solidFill>
            <a:schemeClr val="bg1">
              <a:lumMod val="75000"/>
            </a:schemeClr>
          </a:solidFill>
        </a:ln>
      </dgm:spPr>
    </dgm:pt>
    <dgm:pt modelId="{40897411-F138-403F-B674-A5E55CEDB486}" type="pres">
      <dgm:prSet presAssocID="{5E77E654-5B7B-40B9-BDD2-0C071DA50F71}" presName="image1" presStyleCnt="0"/>
      <dgm:spPr/>
    </dgm:pt>
    <dgm:pt modelId="{79B43658-EDD3-4C81-9FE1-D83D58165546}" type="pres">
      <dgm:prSet presAssocID="{5E77E654-5B7B-40B9-BDD2-0C071DA50F71}" presName="imageRepeatNode" presStyleLbl="alignAcc1" presStyleIdx="0" presStyleCnt="3"/>
      <dgm:spPr/>
      <dgm:t>
        <a:bodyPr/>
        <a:lstStyle/>
        <a:p>
          <a:endParaRPr lang="hu-HU"/>
        </a:p>
      </dgm:t>
    </dgm:pt>
    <dgm:pt modelId="{5AE04FEC-BBBD-4EDA-A67C-76122D4ECC02}" type="pres">
      <dgm:prSet presAssocID="{5E77E654-5B7B-40B9-BDD2-0C071DA50F71}" presName="imageaccent1" presStyleCnt="0"/>
      <dgm:spPr/>
    </dgm:pt>
    <dgm:pt modelId="{1B2F6DBF-F2AE-4A55-AA64-80DF02495C40}" type="pres">
      <dgm:prSet presAssocID="{5E77E654-5B7B-40B9-BDD2-0C071DA50F71}" presName="accentRepeatNode" presStyleLbl="solidAlignAcc1" presStyleIdx="1" presStyleCnt="6"/>
      <dgm:spPr>
        <a:solidFill>
          <a:srgbClr val="FAB839"/>
        </a:solidFill>
        <a:ln>
          <a:solidFill>
            <a:schemeClr val="bg1">
              <a:lumMod val="75000"/>
            </a:schemeClr>
          </a:solidFill>
        </a:ln>
      </dgm:spPr>
    </dgm:pt>
    <dgm:pt modelId="{3E3FA9CE-E2D0-4A14-80E6-32A5EFDAA31F}" type="pres">
      <dgm:prSet presAssocID="{F6DC7E77-D0A3-4E34-A57E-EC47485C0E67}" presName="text2" presStyleCnt="0"/>
      <dgm:spPr/>
    </dgm:pt>
    <dgm:pt modelId="{BB366EE9-E6BA-4622-B8E1-F8749530B1F2}" type="pres">
      <dgm:prSet presAssocID="{F6DC7E77-D0A3-4E34-A57E-EC47485C0E6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4FCB5B-0AC1-4445-A518-BFAF7EBCCA37}" type="pres">
      <dgm:prSet presAssocID="{F6DC7E77-D0A3-4E34-A57E-EC47485C0E67}" presName="textaccent2" presStyleCnt="0"/>
      <dgm:spPr/>
    </dgm:pt>
    <dgm:pt modelId="{CE05D9AF-6489-428D-917E-5921CE6FA7A1}" type="pres">
      <dgm:prSet presAssocID="{F6DC7E77-D0A3-4E34-A57E-EC47485C0E67}" presName="accentRepeatNode" presStyleLbl="solidAlignAcc1" presStyleIdx="2" presStyleCnt="6"/>
      <dgm:spPr>
        <a:ln>
          <a:solidFill>
            <a:schemeClr val="bg1">
              <a:lumMod val="75000"/>
            </a:schemeClr>
          </a:solidFill>
        </a:ln>
      </dgm:spPr>
    </dgm:pt>
    <dgm:pt modelId="{F471356A-B30C-463C-8F73-3CF2079F13D8}" type="pres">
      <dgm:prSet presAssocID="{391C0D39-E2DD-4218-B749-552A5C55E4F4}" presName="image2" presStyleCnt="0"/>
      <dgm:spPr/>
    </dgm:pt>
    <dgm:pt modelId="{B98BC291-54BA-4503-9B39-AD2436F54345}" type="pres">
      <dgm:prSet presAssocID="{391C0D39-E2DD-4218-B749-552A5C55E4F4}" presName="imageRepeatNode" presStyleLbl="alignAcc1" presStyleIdx="1" presStyleCnt="3"/>
      <dgm:spPr/>
      <dgm:t>
        <a:bodyPr/>
        <a:lstStyle/>
        <a:p>
          <a:endParaRPr lang="hu-HU"/>
        </a:p>
      </dgm:t>
    </dgm:pt>
    <dgm:pt modelId="{E405C4B7-FF6C-4EF4-BBA3-96B7F9A68AEC}" type="pres">
      <dgm:prSet presAssocID="{391C0D39-E2DD-4218-B749-552A5C55E4F4}" presName="imageaccent2" presStyleCnt="0"/>
      <dgm:spPr/>
    </dgm:pt>
    <dgm:pt modelId="{D2D8B5D9-F50C-43BD-A23E-951529AB0A5D}" type="pres">
      <dgm:prSet presAssocID="{391C0D39-E2DD-4218-B749-552A5C55E4F4}" presName="accentRepeatNode" presStyleLbl="solidAlignAcc1" presStyleIdx="3" presStyleCnt="6"/>
      <dgm:spPr>
        <a:solidFill>
          <a:srgbClr val="19A8AF"/>
        </a:solidFill>
        <a:ln>
          <a:solidFill>
            <a:schemeClr val="bg1">
              <a:lumMod val="75000"/>
            </a:schemeClr>
          </a:solidFill>
        </a:ln>
      </dgm:spPr>
    </dgm:pt>
    <dgm:pt modelId="{BC65B104-1863-42C3-B84E-A611BEEEB7B0}" type="pres">
      <dgm:prSet presAssocID="{38584596-A228-4236-B2D6-C00F5F5D52ED}" presName="text3" presStyleCnt="0"/>
      <dgm:spPr/>
    </dgm:pt>
    <dgm:pt modelId="{643196EF-1916-4CEC-A7DC-32BABC99BF58}" type="pres">
      <dgm:prSet presAssocID="{38584596-A228-4236-B2D6-C00F5F5D52E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A5D6D6-D191-4DCC-8635-39121B0F897F}" type="pres">
      <dgm:prSet presAssocID="{38584596-A228-4236-B2D6-C00F5F5D52ED}" presName="textaccent3" presStyleCnt="0"/>
      <dgm:spPr/>
    </dgm:pt>
    <dgm:pt modelId="{0207E7EE-4D43-4496-84AB-2F603F7D05F8}" type="pres">
      <dgm:prSet presAssocID="{38584596-A228-4236-B2D6-C00F5F5D52ED}" presName="accentRepeatNode" presStyleLbl="solidAlignAcc1" presStyleIdx="4" presStyleCnt="6"/>
      <dgm:spPr>
        <a:ln>
          <a:solidFill>
            <a:schemeClr val="bg1">
              <a:lumMod val="75000"/>
            </a:schemeClr>
          </a:solidFill>
        </a:ln>
      </dgm:spPr>
    </dgm:pt>
    <dgm:pt modelId="{007F695C-2F76-48D1-BD3E-2B55BA9B0AB5}" type="pres">
      <dgm:prSet presAssocID="{DF5D89FC-0BE9-49EC-BF56-E20B61EA6893}" presName="image3" presStyleCnt="0"/>
      <dgm:spPr/>
    </dgm:pt>
    <dgm:pt modelId="{88768572-BC2F-44D6-9E9D-7897C388FAB5}" type="pres">
      <dgm:prSet presAssocID="{DF5D89FC-0BE9-49EC-BF56-E20B61EA6893}" presName="imageRepeatNode" presStyleLbl="alignAcc1" presStyleIdx="2" presStyleCnt="3"/>
      <dgm:spPr/>
      <dgm:t>
        <a:bodyPr/>
        <a:lstStyle/>
        <a:p>
          <a:endParaRPr lang="hu-HU"/>
        </a:p>
      </dgm:t>
    </dgm:pt>
    <dgm:pt modelId="{86321FAC-B673-4ABC-A394-1DE6FA705C0B}" type="pres">
      <dgm:prSet presAssocID="{DF5D89FC-0BE9-49EC-BF56-E20B61EA6893}" presName="imageaccent3" presStyleCnt="0"/>
      <dgm:spPr/>
    </dgm:pt>
    <dgm:pt modelId="{2E49B2DA-783E-4BB8-A505-C747F8EA7B08}" type="pres">
      <dgm:prSet presAssocID="{DF5D89FC-0BE9-49EC-BF56-E20B61EA6893}" presName="accentRepeatNode" presStyleLbl="solidAlignAcc1" presStyleIdx="5" presStyleCnt="6"/>
      <dgm:spPr>
        <a:solidFill>
          <a:srgbClr val="ED6924"/>
        </a:solidFill>
        <a:ln>
          <a:solidFill>
            <a:schemeClr val="bg1">
              <a:lumMod val="75000"/>
            </a:schemeClr>
          </a:solidFill>
        </a:ln>
      </dgm:spPr>
    </dgm:pt>
  </dgm:ptLst>
  <dgm:cxnLst>
    <dgm:cxn modelId="{55E6698F-1330-45AD-8E60-06D3AD1DA6A9}" type="presOf" srcId="{38584596-A228-4236-B2D6-C00F5F5D52ED}" destId="{643196EF-1916-4CEC-A7DC-32BABC99BF58}" srcOrd="0" destOrd="0" presId="urn:microsoft.com/office/officeart/2008/layout/HexagonCluster"/>
    <dgm:cxn modelId="{0441B791-4328-4004-A6F4-A6DF8BFCDCA6}" type="presOf" srcId="{F6DC7E77-D0A3-4E34-A57E-EC47485C0E67}" destId="{BB366EE9-E6BA-4622-B8E1-F8749530B1F2}" srcOrd="0" destOrd="0" presId="urn:microsoft.com/office/officeart/2008/layout/HexagonCluster"/>
    <dgm:cxn modelId="{8B12EEEA-A972-4409-A2C7-1F5790394652}" srcId="{9D2C09A3-0534-4935-A05F-2A7CE525A36A}" destId="{F6DC7E77-D0A3-4E34-A57E-EC47485C0E67}" srcOrd="1" destOrd="0" parTransId="{19422AAD-EE2B-47F7-91CA-6396BD224096}" sibTransId="{391C0D39-E2DD-4218-B749-552A5C55E4F4}"/>
    <dgm:cxn modelId="{1EA155FF-376C-4604-95EC-12CBFA3749A2}" type="presOf" srcId="{DF5D89FC-0BE9-49EC-BF56-E20B61EA6893}" destId="{88768572-BC2F-44D6-9E9D-7897C388FAB5}" srcOrd="0" destOrd="0" presId="urn:microsoft.com/office/officeart/2008/layout/HexagonCluster"/>
    <dgm:cxn modelId="{DE6D7D91-05C8-44F8-9018-67D76FEFBAEC}" type="presOf" srcId="{9D2C09A3-0534-4935-A05F-2A7CE525A36A}" destId="{BB977F6F-5DC6-4C1E-92C1-E46BF1A6A2FE}" srcOrd="0" destOrd="0" presId="urn:microsoft.com/office/officeart/2008/layout/HexagonCluster"/>
    <dgm:cxn modelId="{A0CF02AD-70E1-4521-85D2-8F096C31987B}" srcId="{9D2C09A3-0534-4935-A05F-2A7CE525A36A}" destId="{38584596-A228-4236-B2D6-C00F5F5D52ED}" srcOrd="2" destOrd="0" parTransId="{B11A2230-B190-4102-A2A0-4AFC26E86629}" sibTransId="{DF5D89FC-0BE9-49EC-BF56-E20B61EA6893}"/>
    <dgm:cxn modelId="{85A33111-0944-4A05-BA8C-A773758E731F}" type="presOf" srcId="{5E77E654-5B7B-40B9-BDD2-0C071DA50F71}" destId="{79B43658-EDD3-4C81-9FE1-D83D58165546}" srcOrd="0" destOrd="0" presId="urn:microsoft.com/office/officeart/2008/layout/HexagonCluster"/>
    <dgm:cxn modelId="{8FAEFE77-74DA-4095-B161-C97ADCCD0836}" type="presOf" srcId="{E5BB3B21-13AE-4034-A00C-BC48E4FFEA3C}" destId="{AC22A959-9585-4B4A-8CE6-5F5A1370C6B2}" srcOrd="0" destOrd="0" presId="urn:microsoft.com/office/officeart/2008/layout/HexagonCluster"/>
    <dgm:cxn modelId="{21ED7DC2-8159-4C83-BEB8-16ADE248B5E0}" type="presOf" srcId="{391C0D39-E2DD-4218-B749-552A5C55E4F4}" destId="{B98BC291-54BA-4503-9B39-AD2436F54345}" srcOrd="0" destOrd="0" presId="urn:microsoft.com/office/officeart/2008/layout/HexagonCluster"/>
    <dgm:cxn modelId="{565DE46E-14A8-46C1-9530-14C231B40CB5}" srcId="{9D2C09A3-0534-4935-A05F-2A7CE525A36A}" destId="{E5BB3B21-13AE-4034-A00C-BC48E4FFEA3C}" srcOrd="0" destOrd="0" parTransId="{C1E734C9-FB80-43E5-9717-B5E88EDAE529}" sibTransId="{5E77E654-5B7B-40B9-BDD2-0C071DA50F71}"/>
    <dgm:cxn modelId="{EC64E8BC-B145-4679-85D4-75884177B187}" type="presParOf" srcId="{BB977F6F-5DC6-4C1E-92C1-E46BF1A6A2FE}" destId="{8E0D4C68-93B1-4373-B302-C9B56BBCAA0A}" srcOrd="0" destOrd="0" presId="urn:microsoft.com/office/officeart/2008/layout/HexagonCluster"/>
    <dgm:cxn modelId="{F53DB7E5-96A0-4F15-BF42-FD7795B92C28}" type="presParOf" srcId="{8E0D4C68-93B1-4373-B302-C9B56BBCAA0A}" destId="{AC22A959-9585-4B4A-8CE6-5F5A1370C6B2}" srcOrd="0" destOrd="0" presId="urn:microsoft.com/office/officeart/2008/layout/HexagonCluster"/>
    <dgm:cxn modelId="{85BFBAD7-4970-4795-8A61-843846AA0753}" type="presParOf" srcId="{BB977F6F-5DC6-4C1E-92C1-E46BF1A6A2FE}" destId="{1F3559C6-67A7-4B1C-ABCC-09987E51E24C}" srcOrd="1" destOrd="0" presId="urn:microsoft.com/office/officeart/2008/layout/HexagonCluster"/>
    <dgm:cxn modelId="{4B9662A2-A7A1-4CF5-81F9-F7A1237F1040}" type="presParOf" srcId="{1F3559C6-67A7-4B1C-ABCC-09987E51E24C}" destId="{CF6F3ADA-470E-47F1-A692-61873157079F}" srcOrd="0" destOrd="0" presId="urn:microsoft.com/office/officeart/2008/layout/HexagonCluster"/>
    <dgm:cxn modelId="{A67D8023-361B-4605-8DE5-CF836232471D}" type="presParOf" srcId="{BB977F6F-5DC6-4C1E-92C1-E46BF1A6A2FE}" destId="{40897411-F138-403F-B674-A5E55CEDB486}" srcOrd="2" destOrd="0" presId="urn:microsoft.com/office/officeart/2008/layout/HexagonCluster"/>
    <dgm:cxn modelId="{4B9705B0-36D0-4FAD-8304-1E4330B9CF42}" type="presParOf" srcId="{40897411-F138-403F-B674-A5E55CEDB486}" destId="{79B43658-EDD3-4C81-9FE1-D83D58165546}" srcOrd="0" destOrd="0" presId="urn:microsoft.com/office/officeart/2008/layout/HexagonCluster"/>
    <dgm:cxn modelId="{33172893-90D4-4E58-80B2-78507AEB687F}" type="presParOf" srcId="{BB977F6F-5DC6-4C1E-92C1-E46BF1A6A2FE}" destId="{5AE04FEC-BBBD-4EDA-A67C-76122D4ECC02}" srcOrd="3" destOrd="0" presId="urn:microsoft.com/office/officeart/2008/layout/HexagonCluster"/>
    <dgm:cxn modelId="{EFBC83BE-9D61-4951-83E4-C241050A8DE2}" type="presParOf" srcId="{5AE04FEC-BBBD-4EDA-A67C-76122D4ECC02}" destId="{1B2F6DBF-F2AE-4A55-AA64-80DF02495C40}" srcOrd="0" destOrd="0" presId="urn:microsoft.com/office/officeart/2008/layout/HexagonCluster"/>
    <dgm:cxn modelId="{9BA66A06-159D-4D33-AE64-C21F87116D7A}" type="presParOf" srcId="{BB977F6F-5DC6-4C1E-92C1-E46BF1A6A2FE}" destId="{3E3FA9CE-E2D0-4A14-80E6-32A5EFDAA31F}" srcOrd="4" destOrd="0" presId="urn:microsoft.com/office/officeart/2008/layout/HexagonCluster"/>
    <dgm:cxn modelId="{41A9F4B8-AE68-4810-83CC-9664FA6AEB0C}" type="presParOf" srcId="{3E3FA9CE-E2D0-4A14-80E6-32A5EFDAA31F}" destId="{BB366EE9-E6BA-4622-B8E1-F8749530B1F2}" srcOrd="0" destOrd="0" presId="urn:microsoft.com/office/officeart/2008/layout/HexagonCluster"/>
    <dgm:cxn modelId="{B7F0ECAC-A220-4703-A176-20948443A3CC}" type="presParOf" srcId="{BB977F6F-5DC6-4C1E-92C1-E46BF1A6A2FE}" destId="{D54FCB5B-0AC1-4445-A518-BFAF7EBCCA37}" srcOrd="5" destOrd="0" presId="urn:microsoft.com/office/officeart/2008/layout/HexagonCluster"/>
    <dgm:cxn modelId="{19920C16-EFEF-40EA-BBF5-475416A0ED08}" type="presParOf" srcId="{D54FCB5B-0AC1-4445-A518-BFAF7EBCCA37}" destId="{CE05D9AF-6489-428D-917E-5921CE6FA7A1}" srcOrd="0" destOrd="0" presId="urn:microsoft.com/office/officeart/2008/layout/HexagonCluster"/>
    <dgm:cxn modelId="{4182D884-2E26-49AC-8AE1-99326F68166F}" type="presParOf" srcId="{BB977F6F-5DC6-4C1E-92C1-E46BF1A6A2FE}" destId="{F471356A-B30C-463C-8F73-3CF2079F13D8}" srcOrd="6" destOrd="0" presId="urn:microsoft.com/office/officeart/2008/layout/HexagonCluster"/>
    <dgm:cxn modelId="{EB3EBD24-8274-4D08-B4E1-4C3302010682}" type="presParOf" srcId="{F471356A-B30C-463C-8F73-3CF2079F13D8}" destId="{B98BC291-54BA-4503-9B39-AD2436F54345}" srcOrd="0" destOrd="0" presId="urn:microsoft.com/office/officeart/2008/layout/HexagonCluster"/>
    <dgm:cxn modelId="{0E6491C5-CF71-4822-B6B2-09282E7034DA}" type="presParOf" srcId="{BB977F6F-5DC6-4C1E-92C1-E46BF1A6A2FE}" destId="{E405C4B7-FF6C-4EF4-BBA3-96B7F9A68AEC}" srcOrd="7" destOrd="0" presId="urn:microsoft.com/office/officeart/2008/layout/HexagonCluster"/>
    <dgm:cxn modelId="{BA4D22C6-3D6B-43FB-8811-B8614BCE76C3}" type="presParOf" srcId="{E405C4B7-FF6C-4EF4-BBA3-96B7F9A68AEC}" destId="{D2D8B5D9-F50C-43BD-A23E-951529AB0A5D}" srcOrd="0" destOrd="0" presId="urn:microsoft.com/office/officeart/2008/layout/HexagonCluster"/>
    <dgm:cxn modelId="{ECD9A09D-CB73-49A5-A33F-9138421F3010}" type="presParOf" srcId="{BB977F6F-5DC6-4C1E-92C1-E46BF1A6A2FE}" destId="{BC65B104-1863-42C3-B84E-A611BEEEB7B0}" srcOrd="8" destOrd="0" presId="urn:microsoft.com/office/officeart/2008/layout/HexagonCluster"/>
    <dgm:cxn modelId="{C526B78E-15D6-44D2-A0AF-9C9DD080462D}" type="presParOf" srcId="{BC65B104-1863-42C3-B84E-A611BEEEB7B0}" destId="{643196EF-1916-4CEC-A7DC-32BABC99BF58}" srcOrd="0" destOrd="0" presId="urn:microsoft.com/office/officeart/2008/layout/HexagonCluster"/>
    <dgm:cxn modelId="{F1C0EEC0-D919-429F-95F7-D66A0487A4FA}" type="presParOf" srcId="{BB977F6F-5DC6-4C1E-92C1-E46BF1A6A2FE}" destId="{72A5D6D6-D191-4DCC-8635-39121B0F897F}" srcOrd="9" destOrd="0" presId="urn:microsoft.com/office/officeart/2008/layout/HexagonCluster"/>
    <dgm:cxn modelId="{EE2CE486-9F09-4F78-BB2D-61B21D46BC70}" type="presParOf" srcId="{72A5D6D6-D191-4DCC-8635-39121B0F897F}" destId="{0207E7EE-4D43-4496-84AB-2F603F7D05F8}" srcOrd="0" destOrd="0" presId="urn:microsoft.com/office/officeart/2008/layout/HexagonCluster"/>
    <dgm:cxn modelId="{A1843E77-5C9A-42AB-B16B-94E7D9F3A44A}" type="presParOf" srcId="{BB977F6F-5DC6-4C1E-92C1-E46BF1A6A2FE}" destId="{007F695C-2F76-48D1-BD3E-2B55BA9B0AB5}" srcOrd="10" destOrd="0" presId="urn:microsoft.com/office/officeart/2008/layout/HexagonCluster"/>
    <dgm:cxn modelId="{0CA430FA-AAF4-400E-B173-FE01F6AA3B9C}" type="presParOf" srcId="{007F695C-2F76-48D1-BD3E-2B55BA9B0AB5}" destId="{88768572-BC2F-44D6-9E9D-7897C388FAB5}" srcOrd="0" destOrd="0" presId="urn:microsoft.com/office/officeart/2008/layout/HexagonCluster"/>
    <dgm:cxn modelId="{EF6AC305-3AA5-4434-96C7-A19EF6357B59}" type="presParOf" srcId="{BB977F6F-5DC6-4C1E-92C1-E46BF1A6A2FE}" destId="{86321FAC-B673-4ABC-A394-1DE6FA705C0B}" srcOrd="11" destOrd="0" presId="urn:microsoft.com/office/officeart/2008/layout/HexagonCluster"/>
    <dgm:cxn modelId="{DAACC344-946C-461F-83B6-66F9B2B08434}" type="presParOf" srcId="{86321FAC-B673-4ABC-A394-1DE6FA705C0B}" destId="{2E49B2DA-783E-4BB8-A505-C747F8EA7B0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AED7A-6433-47DC-81BC-F12D7F0F181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</dgm:pt>
    <dgm:pt modelId="{A6A429F2-3A54-4CEF-899C-35B5461ED225}">
      <dgm:prSet phldrT="[Szöveg]"/>
      <dgm:spPr>
        <a:solidFill>
          <a:srgbClr val="ED6924"/>
        </a:solidFill>
      </dgm:spPr>
      <dgm:t>
        <a:bodyPr/>
        <a:lstStyle/>
        <a:p>
          <a:r>
            <a:rPr lang="hu-HU" dirty="0"/>
            <a:t>Könyvek</a:t>
          </a:r>
        </a:p>
      </dgm:t>
    </dgm:pt>
    <dgm:pt modelId="{C8D1ED13-B800-44AF-9B80-CC7B4E563045}" type="parTrans" cxnId="{0D9BD7E0-10E2-4DA8-86A3-A4125DF8D424}">
      <dgm:prSet/>
      <dgm:spPr/>
      <dgm:t>
        <a:bodyPr/>
        <a:lstStyle/>
        <a:p>
          <a:endParaRPr lang="hu-HU"/>
        </a:p>
      </dgm:t>
    </dgm:pt>
    <dgm:pt modelId="{EC7AF325-9810-4143-A65B-62FC5C49AB5E}" type="sibTrans" cxnId="{0D9BD7E0-10E2-4DA8-86A3-A4125DF8D424}">
      <dgm:prSet/>
      <dgm:spPr/>
      <dgm:t>
        <a:bodyPr/>
        <a:lstStyle/>
        <a:p>
          <a:endParaRPr lang="hu-HU"/>
        </a:p>
      </dgm:t>
    </dgm:pt>
    <dgm:pt modelId="{DDB381B0-2243-4441-A54A-E5C08FF95F20}">
      <dgm:prSet phldrT="[Szöveg]"/>
      <dgm:spPr>
        <a:solidFill>
          <a:srgbClr val="19A8AF"/>
        </a:solidFill>
      </dgm:spPr>
      <dgm:t>
        <a:bodyPr/>
        <a:lstStyle/>
        <a:p>
          <a:r>
            <a:rPr lang="hu-HU" dirty="0"/>
            <a:t>Filmek, animációk, 3D tárgyak és terek </a:t>
          </a:r>
        </a:p>
      </dgm:t>
    </dgm:pt>
    <dgm:pt modelId="{6D8D3CE1-B96B-447F-8B39-E4F94B9DF672}" type="parTrans" cxnId="{E8F97A34-4B31-481D-91CB-F99FD6503A13}">
      <dgm:prSet/>
      <dgm:spPr/>
      <dgm:t>
        <a:bodyPr/>
        <a:lstStyle/>
        <a:p>
          <a:endParaRPr lang="hu-HU"/>
        </a:p>
      </dgm:t>
    </dgm:pt>
    <dgm:pt modelId="{71FF5154-5D2F-4D6D-9A58-377A8D1F0D69}" type="sibTrans" cxnId="{E8F97A34-4B31-481D-91CB-F99FD6503A13}">
      <dgm:prSet/>
      <dgm:spPr/>
      <dgm:t>
        <a:bodyPr/>
        <a:lstStyle/>
        <a:p>
          <a:endParaRPr lang="hu-HU"/>
        </a:p>
      </dgm:t>
    </dgm:pt>
    <dgm:pt modelId="{71D76480-061A-445C-8909-952D914483F6}">
      <dgm:prSet phldrT="[Szöveg]"/>
      <dgm:spPr>
        <a:solidFill>
          <a:srgbClr val="FAB839"/>
        </a:solidFill>
      </dgm:spPr>
      <dgm:t>
        <a:bodyPr/>
        <a:lstStyle/>
        <a:p>
          <a:r>
            <a:rPr lang="hu-HU" dirty="0"/>
            <a:t>Témacsomagok</a:t>
          </a:r>
        </a:p>
      </dgm:t>
    </dgm:pt>
    <dgm:pt modelId="{F0CBA647-A8AD-403C-8410-978AA3791B5A}" type="parTrans" cxnId="{B78AB039-208B-44A7-978B-92F35BEC86BF}">
      <dgm:prSet/>
      <dgm:spPr/>
      <dgm:t>
        <a:bodyPr/>
        <a:lstStyle/>
        <a:p>
          <a:endParaRPr lang="hu-HU"/>
        </a:p>
      </dgm:t>
    </dgm:pt>
    <dgm:pt modelId="{F0695969-A187-42A8-9D55-3106B9C96D14}" type="sibTrans" cxnId="{B78AB039-208B-44A7-978B-92F35BEC86BF}">
      <dgm:prSet/>
      <dgm:spPr/>
      <dgm:t>
        <a:bodyPr/>
        <a:lstStyle/>
        <a:p>
          <a:endParaRPr lang="hu-HU"/>
        </a:p>
      </dgm:t>
    </dgm:pt>
    <dgm:pt modelId="{FA20E73F-7194-4346-80C2-92E857E56BE0}">
      <dgm:prSet phldrT="[Szöveg]"/>
      <dgm:spPr/>
      <dgm:t>
        <a:bodyPr/>
        <a:lstStyle/>
        <a:p>
          <a:r>
            <a:rPr lang="hu-HU" dirty="0"/>
            <a:t>kötetek, munkafüzetek, pedagógus ötlettárak</a:t>
          </a:r>
        </a:p>
      </dgm:t>
    </dgm:pt>
    <dgm:pt modelId="{789EA5D0-CBAF-4954-8827-3B986407ACFD}" type="parTrans" cxnId="{4A0E0279-F84D-4F12-8B9E-6862E5C0E6B4}">
      <dgm:prSet/>
      <dgm:spPr/>
      <dgm:t>
        <a:bodyPr/>
        <a:lstStyle/>
        <a:p>
          <a:endParaRPr lang="hu-HU"/>
        </a:p>
      </dgm:t>
    </dgm:pt>
    <dgm:pt modelId="{6231858B-8750-4457-AD4E-5E24758FF6CE}" type="sibTrans" cxnId="{4A0E0279-F84D-4F12-8B9E-6862E5C0E6B4}">
      <dgm:prSet/>
      <dgm:spPr/>
      <dgm:t>
        <a:bodyPr/>
        <a:lstStyle/>
        <a:p>
          <a:endParaRPr lang="hu-HU"/>
        </a:p>
      </dgm:t>
    </dgm:pt>
    <dgm:pt modelId="{BEFAB249-9C4D-4DE1-9E93-E19EE87D0978}">
      <dgm:prSet phldrT="[Szöveg]"/>
      <dgm:spPr/>
      <dgm:t>
        <a:bodyPr/>
        <a:lstStyle/>
        <a:p>
          <a:r>
            <a:rPr lang="hu-HU" dirty="0"/>
            <a:t>feldolgozást segítő online segédanyagok</a:t>
          </a:r>
        </a:p>
      </dgm:t>
    </dgm:pt>
    <dgm:pt modelId="{B68D75E9-62FC-49FD-A6EA-97ADCAE176A2}" type="parTrans" cxnId="{B1B80E7D-1FE2-4D5C-AA0E-BEBF6C0549BC}">
      <dgm:prSet/>
      <dgm:spPr/>
      <dgm:t>
        <a:bodyPr/>
        <a:lstStyle/>
        <a:p>
          <a:endParaRPr lang="hu-HU"/>
        </a:p>
      </dgm:t>
    </dgm:pt>
    <dgm:pt modelId="{106B201C-8FE8-4529-9926-E9B1846496A0}" type="sibTrans" cxnId="{B1B80E7D-1FE2-4D5C-AA0E-BEBF6C0549BC}">
      <dgm:prSet/>
      <dgm:spPr/>
      <dgm:t>
        <a:bodyPr/>
        <a:lstStyle/>
        <a:p>
          <a:endParaRPr lang="hu-HU"/>
        </a:p>
      </dgm:t>
    </dgm:pt>
    <dgm:pt modelId="{92B92C28-12AF-4036-9259-7765223B8653}">
      <dgm:prSet phldrT="[Szöveg]"/>
      <dgm:spPr/>
      <dgm:t>
        <a:bodyPr/>
        <a:lstStyle/>
        <a:p>
          <a:r>
            <a:rPr lang="hu-HU" dirty="0"/>
            <a:t>kiadványokhoz, programokhoz (pl.: Peregrin) készült tartalmak</a:t>
          </a:r>
        </a:p>
      </dgm:t>
    </dgm:pt>
    <dgm:pt modelId="{DC4A54B5-6ADC-44FA-A910-E955AB2E130E}" type="parTrans" cxnId="{9D33EE15-7942-48B9-AA66-848DB8538A38}">
      <dgm:prSet/>
      <dgm:spPr/>
      <dgm:t>
        <a:bodyPr/>
        <a:lstStyle/>
        <a:p>
          <a:endParaRPr lang="hu-HU"/>
        </a:p>
      </dgm:t>
    </dgm:pt>
    <dgm:pt modelId="{97FE9EF0-8506-4F6F-ABDF-30A66160FFC4}" type="sibTrans" cxnId="{9D33EE15-7942-48B9-AA66-848DB8538A38}">
      <dgm:prSet/>
      <dgm:spPr/>
      <dgm:t>
        <a:bodyPr/>
        <a:lstStyle/>
        <a:p>
          <a:endParaRPr lang="hu-HU"/>
        </a:p>
      </dgm:t>
    </dgm:pt>
    <dgm:pt modelId="{16DA467A-4F9B-4B75-A9E8-C994BB8F0CA8}">
      <dgm:prSet phldrT="[Szöveg]"/>
      <dgm:spPr/>
      <dgm:t>
        <a:bodyPr/>
        <a:lstStyle/>
        <a:p>
          <a:r>
            <a:rPr lang="hu-HU" dirty="0"/>
            <a:t>szakmai előadások, konferenciák rögzített anyagai</a:t>
          </a:r>
        </a:p>
      </dgm:t>
    </dgm:pt>
    <dgm:pt modelId="{D4528036-92B2-4017-B3F0-DCBBD2ACA09E}" type="parTrans" cxnId="{396C78FF-B473-4606-BF37-C40E83DB839E}">
      <dgm:prSet/>
      <dgm:spPr/>
      <dgm:t>
        <a:bodyPr/>
        <a:lstStyle/>
        <a:p>
          <a:endParaRPr lang="hu-HU"/>
        </a:p>
      </dgm:t>
    </dgm:pt>
    <dgm:pt modelId="{41807652-F6F1-42B4-AFA4-EFF829CD08FA}" type="sibTrans" cxnId="{396C78FF-B473-4606-BF37-C40E83DB839E}">
      <dgm:prSet/>
      <dgm:spPr/>
      <dgm:t>
        <a:bodyPr/>
        <a:lstStyle/>
        <a:p>
          <a:endParaRPr lang="hu-HU"/>
        </a:p>
      </dgm:t>
    </dgm:pt>
    <dgm:pt modelId="{74C8E440-2D93-4942-954E-92365FAB924D}">
      <dgm:prSet phldrT="[Szöveg]"/>
      <dgm:spPr/>
      <dgm:t>
        <a:bodyPr/>
        <a:lstStyle/>
        <a:p>
          <a:r>
            <a:rPr lang="hu-HU" dirty="0"/>
            <a:t>1-12. évfolyam részére készült komplex és tantárgyi oktatási csomagok</a:t>
          </a:r>
        </a:p>
      </dgm:t>
    </dgm:pt>
    <dgm:pt modelId="{F1651266-5839-4A0B-BD32-DEE275B9A922}" type="parTrans" cxnId="{309D81A2-A800-4F5F-B484-649C0941D485}">
      <dgm:prSet/>
      <dgm:spPr/>
      <dgm:t>
        <a:bodyPr/>
        <a:lstStyle/>
        <a:p>
          <a:endParaRPr lang="hu-HU"/>
        </a:p>
      </dgm:t>
    </dgm:pt>
    <dgm:pt modelId="{B02BCB89-4889-41E0-90B0-E57BF0CB3428}" type="sibTrans" cxnId="{309D81A2-A800-4F5F-B484-649C0941D485}">
      <dgm:prSet/>
      <dgm:spPr/>
      <dgm:t>
        <a:bodyPr/>
        <a:lstStyle/>
        <a:p>
          <a:endParaRPr lang="hu-HU"/>
        </a:p>
      </dgm:t>
    </dgm:pt>
    <dgm:pt modelId="{E2A65C7E-D46A-46CD-8311-60769346B821}" type="pres">
      <dgm:prSet presAssocID="{210AED7A-6433-47DC-81BC-F12D7F0F1811}" presName="linear" presStyleCnt="0">
        <dgm:presLayoutVars>
          <dgm:dir/>
          <dgm:animLvl val="lvl"/>
          <dgm:resizeHandles val="exact"/>
        </dgm:presLayoutVars>
      </dgm:prSet>
      <dgm:spPr/>
    </dgm:pt>
    <dgm:pt modelId="{E0285902-122E-4570-9054-5193805039CD}" type="pres">
      <dgm:prSet presAssocID="{A6A429F2-3A54-4CEF-899C-35B5461ED225}" presName="parentLin" presStyleCnt="0"/>
      <dgm:spPr/>
    </dgm:pt>
    <dgm:pt modelId="{CEFFD586-0DB8-4EE4-B67A-0E8B4E836878}" type="pres">
      <dgm:prSet presAssocID="{A6A429F2-3A54-4CEF-899C-35B5461ED225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BF75AD60-D028-4547-A826-E0D3D4C110AC}" type="pres">
      <dgm:prSet presAssocID="{A6A429F2-3A54-4CEF-899C-35B5461ED2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F6DCB7-FF7D-4191-8509-B79AAC62E8DC}" type="pres">
      <dgm:prSet presAssocID="{A6A429F2-3A54-4CEF-899C-35B5461ED225}" presName="negativeSpace" presStyleCnt="0"/>
      <dgm:spPr/>
    </dgm:pt>
    <dgm:pt modelId="{DDED7C8F-FCAB-423D-93FF-8BA8DDA006B2}" type="pres">
      <dgm:prSet presAssocID="{A6A429F2-3A54-4CEF-899C-35B5461ED22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9B86F6-0652-4DDD-9657-CB9B0CC1E3B2}" type="pres">
      <dgm:prSet presAssocID="{EC7AF325-9810-4143-A65B-62FC5C49AB5E}" presName="spaceBetweenRectangles" presStyleCnt="0"/>
      <dgm:spPr/>
    </dgm:pt>
    <dgm:pt modelId="{9D0B937A-6E37-4DB2-90CB-F7F5BF158DC9}" type="pres">
      <dgm:prSet presAssocID="{DDB381B0-2243-4441-A54A-E5C08FF95F20}" presName="parentLin" presStyleCnt="0"/>
      <dgm:spPr/>
    </dgm:pt>
    <dgm:pt modelId="{10376EB1-B990-4EAA-A6EB-76322621927D}" type="pres">
      <dgm:prSet presAssocID="{DDB381B0-2243-4441-A54A-E5C08FF95F20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6B82D580-2DAA-406A-9422-009CADA095AA}" type="pres">
      <dgm:prSet presAssocID="{DDB381B0-2243-4441-A54A-E5C08FF95F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2A3E76-2E16-4A82-A7C4-2AF05596BB34}" type="pres">
      <dgm:prSet presAssocID="{DDB381B0-2243-4441-A54A-E5C08FF95F20}" presName="negativeSpace" presStyleCnt="0"/>
      <dgm:spPr/>
    </dgm:pt>
    <dgm:pt modelId="{19149B32-E602-4A8E-A169-D96934DFC971}" type="pres">
      <dgm:prSet presAssocID="{DDB381B0-2243-4441-A54A-E5C08FF95F2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1AEA38-FEF7-4B44-8670-379962BA1F11}" type="pres">
      <dgm:prSet presAssocID="{71FF5154-5D2F-4D6D-9A58-377A8D1F0D69}" presName="spaceBetweenRectangles" presStyleCnt="0"/>
      <dgm:spPr/>
    </dgm:pt>
    <dgm:pt modelId="{6159079D-E2DC-49F9-9732-F331FD66151F}" type="pres">
      <dgm:prSet presAssocID="{71D76480-061A-445C-8909-952D914483F6}" presName="parentLin" presStyleCnt="0"/>
      <dgm:spPr/>
    </dgm:pt>
    <dgm:pt modelId="{335B54F3-892F-4F09-909F-BDEE0687AD74}" type="pres">
      <dgm:prSet presAssocID="{71D76480-061A-445C-8909-952D914483F6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571A7F44-F2A7-4C5D-9DA4-48F3E9B66D06}" type="pres">
      <dgm:prSet presAssocID="{71D76480-061A-445C-8909-952D914483F6}" presName="parentText" presStyleLbl="node1" presStyleIdx="2" presStyleCnt="3" custLinFactNeighborX="-7246" custLinFactNeighborY="-484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729CA8-D2F9-49CD-B112-9A7B1532C6D7}" type="pres">
      <dgm:prSet presAssocID="{71D76480-061A-445C-8909-952D914483F6}" presName="negativeSpace" presStyleCnt="0"/>
      <dgm:spPr/>
    </dgm:pt>
    <dgm:pt modelId="{74945D8E-E6C5-4770-B7FB-47C1E80C7A07}" type="pres">
      <dgm:prSet presAssocID="{71D76480-061A-445C-8909-952D914483F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CCDB948-F09F-4FFF-9800-B16655B8DFF3}" type="presOf" srcId="{DDB381B0-2243-4441-A54A-E5C08FF95F20}" destId="{6B82D580-2DAA-406A-9422-009CADA095AA}" srcOrd="1" destOrd="0" presId="urn:microsoft.com/office/officeart/2005/8/layout/list1"/>
    <dgm:cxn modelId="{B316C414-BF72-4FFE-82FC-0640B7C4B6D3}" type="presOf" srcId="{16DA467A-4F9B-4B75-A9E8-C994BB8F0CA8}" destId="{19149B32-E602-4A8E-A169-D96934DFC971}" srcOrd="0" destOrd="1" presId="urn:microsoft.com/office/officeart/2005/8/layout/list1"/>
    <dgm:cxn modelId="{0FD794A2-0411-4D05-A6D4-754BCC30EFD5}" type="presOf" srcId="{74C8E440-2D93-4942-954E-92365FAB924D}" destId="{74945D8E-E6C5-4770-B7FB-47C1E80C7A07}" srcOrd="0" destOrd="0" presId="urn:microsoft.com/office/officeart/2005/8/layout/list1"/>
    <dgm:cxn modelId="{1E1AC79A-309E-49DF-AAE8-A5DC9FAA6C43}" type="presOf" srcId="{71D76480-061A-445C-8909-952D914483F6}" destId="{335B54F3-892F-4F09-909F-BDEE0687AD74}" srcOrd="0" destOrd="0" presId="urn:microsoft.com/office/officeart/2005/8/layout/list1"/>
    <dgm:cxn modelId="{0D9BD7E0-10E2-4DA8-86A3-A4125DF8D424}" srcId="{210AED7A-6433-47DC-81BC-F12D7F0F1811}" destId="{A6A429F2-3A54-4CEF-899C-35B5461ED225}" srcOrd="0" destOrd="0" parTransId="{C8D1ED13-B800-44AF-9B80-CC7B4E563045}" sibTransId="{EC7AF325-9810-4143-A65B-62FC5C49AB5E}"/>
    <dgm:cxn modelId="{A6748EA9-86E8-4CA4-80B3-0AF46AB7707B}" type="presOf" srcId="{BEFAB249-9C4D-4DE1-9E93-E19EE87D0978}" destId="{DDED7C8F-FCAB-423D-93FF-8BA8DDA006B2}" srcOrd="0" destOrd="1" presId="urn:microsoft.com/office/officeart/2005/8/layout/list1"/>
    <dgm:cxn modelId="{4A0E0279-F84D-4F12-8B9E-6862E5C0E6B4}" srcId="{A6A429F2-3A54-4CEF-899C-35B5461ED225}" destId="{FA20E73F-7194-4346-80C2-92E857E56BE0}" srcOrd="0" destOrd="0" parTransId="{789EA5D0-CBAF-4954-8827-3B986407ACFD}" sibTransId="{6231858B-8750-4457-AD4E-5E24758FF6CE}"/>
    <dgm:cxn modelId="{28AE6FA1-04AF-437B-8FC5-A3AC89ADC2B3}" type="presOf" srcId="{A6A429F2-3A54-4CEF-899C-35B5461ED225}" destId="{CEFFD586-0DB8-4EE4-B67A-0E8B4E836878}" srcOrd="0" destOrd="0" presId="urn:microsoft.com/office/officeart/2005/8/layout/list1"/>
    <dgm:cxn modelId="{B1B80E7D-1FE2-4D5C-AA0E-BEBF6C0549BC}" srcId="{A6A429F2-3A54-4CEF-899C-35B5461ED225}" destId="{BEFAB249-9C4D-4DE1-9E93-E19EE87D0978}" srcOrd="1" destOrd="0" parTransId="{B68D75E9-62FC-49FD-A6EA-97ADCAE176A2}" sibTransId="{106B201C-8FE8-4529-9926-E9B1846496A0}"/>
    <dgm:cxn modelId="{6A93F3CE-9B3C-477C-ACA2-202AEA79FC7F}" type="presOf" srcId="{FA20E73F-7194-4346-80C2-92E857E56BE0}" destId="{DDED7C8F-FCAB-423D-93FF-8BA8DDA006B2}" srcOrd="0" destOrd="0" presId="urn:microsoft.com/office/officeart/2005/8/layout/list1"/>
    <dgm:cxn modelId="{309D81A2-A800-4F5F-B484-649C0941D485}" srcId="{71D76480-061A-445C-8909-952D914483F6}" destId="{74C8E440-2D93-4942-954E-92365FAB924D}" srcOrd="0" destOrd="0" parTransId="{F1651266-5839-4A0B-BD32-DEE275B9A922}" sibTransId="{B02BCB89-4889-41E0-90B0-E57BF0CB3428}"/>
    <dgm:cxn modelId="{B0495C4A-5F21-4D10-8BBE-7A05AD1EF016}" type="presOf" srcId="{A6A429F2-3A54-4CEF-899C-35B5461ED225}" destId="{BF75AD60-D028-4547-A826-E0D3D4C110AC}" srcOrd="1" destOrd="0" presId="urn:microsoft.com/office/officeart/2005/8/layout/list1"/>
    <dgm:cxn modelId="{8A4D2AD5-F3DE-409C-835F-193E8E3F8238}" type="presOf" srcId="{92B92C28-12AF-4036-9259-7765223B8653}" destId="{19149B32-E602-4A8E-A169-D96934DFC971}" srcOrd="0" destOrd="0" presId="urn:microsoft.com/office/officeart/2005/8/layout/list1"/>
    <dgm:cxn modelId="{E8F97A34-4B31-481D-91CB-F99FD6503A13}" srcId="{210AED7A-6433-47DC-81BC-F12D7F0F1811}" destId="{DDB381B0-2243-4441-A54A-E5C08FF95F20}" srcOrd="1" destOrd="0" parTransId="{6D8D3CE1-B96B-447F-8B39-E4F94B9DF672}" sibTransId="{71FF5154-5D2F-4D6D-9A58-377A8D1F0D69}"/>
    <dgm:cxn modelId="{DC792E3C-E248-4998-B76F-BBEA5C383617}" type="presOf" srcId="{DDB381B0-2243-4441-A54A-E5C08FF95F20}" destId="{10376EB1-B990-4EAA-A6EB-76322621927D}" srcOrd="0" destOrd="0" presId="urn:microsoft.com/office/officeart/2005/8/layout/list1"/>
    <dgm:cxn modelId="{C5B32C24-8D95-419C-B007-5E852E755407}" type="presOf" srcId="{210AED7A-6433-47DC-81BC-F12D7F0F1811}" destId="{E2A65C7E-D46A-46CD-8311-60769346B821}" srcOrd="0" destOrd="0" presId="urn:microsoft.com/office/officeart/2005/8/layout/list1"/>
    <dgm:cxn modelId="{396C78FF-B473-4606-BF37-C40E83DB839E}" srcId="{DDB381B0-2243-4441-A54A-E5C08FF95F20}" destId="{16DA467A-4F9B-4B75-A9E8-C994BB8F0CA8}" srcOrd="1" destOrd="0" parTransId="{D4528036-92B2-4017-B3F0-DCBBD2ACA09E}" sibTransId="{41807652-F6F1-42B4-AFA4-EFF829CD08FA}"/>
    <dgm:cxn modelId="{6D76FBCD-19C2-44BB-ACBD-865E7F739E02}" type="presOf" srcId="{71D76480-061A-445C-8909-952D914483F6}" destId="{571A7F44-F2A7-4C5D-9DA4-48F3E9B66D06}" srcOrd="1" destOrd="0" presId="urn:microsoft.com/office/officeart/2005/8/layout/list1"/>
    <dgm:cxn modelId="{B78AB039-208B-44A7-978B-92F35BEC86BF}" srcId="{210AED7A-6433-47DC-81BC-F12D7F0F1811}" destId="{71D76480-061A-445C-8909-952D914483F6}" srcOrd="2" destOrd="0" parTransId="{F0CBA647-A8AD-403C-8410-978AA3791B5A}" sibTransId="{F0695969-A187-42A8-9D55-3106B9C96D14}"/>
    <dgm:cxn modelId="{9D33EE15-7942-48B9-AA66-848DB8538A38}" srcId="{DDB381B0-2243-4441-A54A-E5C08FF95F20}" destId="{92B92C28-12AF-4036-9259-7765223B8653}" srcOrd="0" destOrd="0" parTransId="{DC4A54B5-6ADC-44FA-A910-E955AB2E130E}" sibTransId="{97FE9EF0-8506-4F6F-ABDF-30A66160FFC4}"/>
    <dgm:cxn modelId="{09B7A94B-B11F-43B4-BF53-F7466BCD9074}" type="presParOf" srcId="{E2A65C7E-D46A-46CD-8311-60769346B821}" destId="{E0285902-122E-4570-9054-5193805039CD}" srcOrd="0" destOrd="0" presId="urn:microsoft.com/office/officeart/2005/8/layout/list1"/>
    <dgm:cxn modelId="{44260138-1DE2-4FBF-9F8C-821034208B8E}" type="presParOf" srcId="{E0285902-122E-4570-9054-5193805039CD}" destId="{CEFFD586-0DB8-4EE4-B67A-0E8B4E836878}" srcOrd="0" destOrd="0" presId="urn:microsoft.com/office/officeart/2005/8/layout/list1"/>
    <dgm:cxn modelId="{5199819C-7B89-48AD-AFB0-80846B06208D}" type="presParOf" srcId="{E0285902-122E-4570-9054-5193805039CD}" destId="{BF75AD60-D028-4547-A826-E0D3D4C110AC}" srcOrd="1" destOrd="0" presId="urn:microsoft.com/office/officeart/2005/8/layout/list1"/>
    <dgm:cxn modelId="{E961B5BC-8925-4B1C-9C74-D4A576C43599}" type="presParOf" srcId="{E2A65C7E-D46A-46CD-8311-60769346B821}" destId="{6CF6DCB7-FF7D-4191-8509-B79AAC62E8DC}" srcOrd="1" destOrd="0" presId="urn:microsoft.com/office/officeart/2005/8/layout/list1"/>
    <dgm:cxn modelId="{4AC0BAE0-3BCB-4532-A546-AC06B1656FC5}" type="presParOf" srcId="{E2A65C7E-D46A-46CD-8311-60769346B821}" destId="{DDED7C8F-FCAB-423D-93FF-8BA8DDA006B2}" srcOrd="2" destOrd="0" presId="urn:microsoft.com/office/officeart/2005/8/layout/list1"/>
    <dgm:cxn modelId="{26A7CEF1-C81A-4F87-BAF4-C9CD3B939655}" type="presParOf" srcId="{E2A65C7E-D46A-46CD-8311-60769346B821}" destId="{EE9B86F6-0652-4DDD-9657-CB9B0CC1E3B2}" srcOrd="3" destOrd="0" presId="urn:microsoft.com/office/officeart/2005/8/layout/list1"/>
    <dgm:cxn modelId="{21D1A971-7EBD-42A8-9163-3E23A191C94B}" type="presParOf" srcId="{E2A65C7E-D46A-46CD-8311-60769346B821}" destId="{9D0B937A-6E37-4DB2-90CB-F7F5BF158DC9}" srcOrd="4" destOrd="0" presId="urn:microsoft.com/office/officeart/2005/8/layout/list1"/>
    <dgm:cxn modelId="{97DB32E5-0094-457B-80C9-A464DB9A8457}" type="presParOf" srcId="{9D0B937A-6E37-4DB2-90CB-F7F5BF158DC9}" destId="{10376EB1-B990-4EAA-A6EB-76322621927D}" srcOrd="0" destOrd="0" presId="urn:microsoft.com/office/officeart/2005/8/layout/list1"/>
    <dgm:cxn modelId="{2FC41E49-28F2-4E3B-84C5-14571EFE208F}" type="presParOf" srcId="{9D0B937A-6E37-4DB2-90CB-F7F5BF158DC9}" destId="{6B82D580-2DAA-406A-9422-009CADA095AA}" srcOrd="1" destOrd="0" presId="urn:microsoft.com/office/officeart/2005/8/layout/list1"/>
    <dgm:cxn modelId="{A6A04958-1543-49E1-BFC4-121E1F2EDB00}" type="presParOf" srcId="{E2A65C7E-D46A-46CD-8311-60769346B821}" destId="{4A2A3E76-2E16-4A82-A7C4-2AF05596BB34}" srcOrd="5" destOrd="0" presId="urn:microsoft.com/office/officeart/2005/8/layout/list1"/>
    <dgm:cxn modelId="{0F7ACF27-05E8-4628-AA7F-4611EECEE824}" type="presParOf" srcId="{E2A65C7E-D46A-46CD-8311-60769346B821}" destId="{19149B32-E602-4A8E-A169-D96934DFC971}" srcOrd="6" destOrd="0" presId="urn:microsoft.com/office/officeart/2005/8/layout/list1"/>
    <dgm:cxn modelId="{CD8ACBB1-56AD-4E10-8BC6-8E5CF558FD2E}" type="presParOf" srcId="{E2A65C7E-D46A-46CD-8311-60769346B821}" destId="{1D1AEA38-FEF7-4B44-8670-379962BA1F11}" srcOrd="7" destOrd="0" presId="urn:microsoft.com/office/officeart/2005/8/layout/list1"/>
    <dgm:cxn modelId="{1D25FA6B-7E7B-4834-994C-618E1DDD0577}" type="presParOf" srcId="{E2A65C7E-D46A-46CD-8311-60769346B821}" destId="{6159079D-E2DC-49F9-9732-F331FD66151F}" srcOrd="8" destOrd="0" presId="urn:microsoft.com/office/officeart/2005/8/layout/list1"/>
    <dgm:cxn modelId="{2E3F179F-AF85-40A0-891C-4306687C16EA}" type="presParOf" srcId="{6159079D-E2DC-49F9-9732-F331FD66151F}" destId="{335B54F3-892F-4F09-909F-BDEE0687AD74}" srcOrd="0" destOrd="0" presId="urn:microsoft.com/office/officeart/2005/8/layout/list1"/>
    <dgm:cxn modelId="{26C5752B-B446-4155-B54F-798CB1BDDB6A}" type="presParOf" srcId="{6159079D-E2DC-49F9-9732-F331FD66151F}" destId="{571A7F44-F2A7-4C5D-9DA4-48F3E9B66D06}" srcOrd="1" destOrd="0" presId="urn:microsoft.com/office/officeart/2005/8/layout/list1"/>
    <dgm:cxn modelId="{F1EC33AD-611B-4CA7-B25B-06B493F923E5}" type="presParOf" srcId="{E2A65C7E-D46A-46CD-8311-60769346B821}" destId="{C4729CA8-D2F9-49CD-B112-9A7B1532C6D7}" srcOrd="9" destOrd="0" presId="urn:microsoft.com/office/officeart/2005/8/layout/list1"/>
    <dgm:cxn modelId="{7EDAAB90-E185-4829-A95D-16925D0F8CE6}" type="presParOf" srcId="{E2A65C7E-D46A-46CD-8311-60769346B821}" destId="{74945D8E-E6C5-4770-B7FB-47C1E80C7A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A959-9585-4B4A-8CE6-5F5A1370C6B2}">
      <dsp:nvSpPr>
        <dsp:cNvPr id="0" name=""/>
        <dsp:cNvSpPr/>
      </dsp:nvSpPr>
      <dsp:spPr>
        <a:xfrm>
          <a:off x="2313534" y="2680348"/>
          <a:ext cx="1893305" cy="1632359"/>
        </a:xfrm>
        <a:prstGeom prst="hexagon">
          <a:avLst>
            <a:gd name="adj" fmla="val 25000"/>
            <a:gd name="vf" fmla="val 115470"/>
          </a:avLst>
        </a:prstGeom>
        <a:solidFill>
          <a:srgbClr val="FAB839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/>
            <a:t>tanulás-</a:t>
          </a:r>
          <a:r>
            <a:rPr lang="hu-HU" sz="2400" kern="1200" dirty="0" err="1"/>
            <a:t>menedzs</a:t>
          </a:r>
          <a:r>
            <a:rPr lang="hu-HU" sz="2400" kern="1200" dirty="0"/>
            <a:t>-ment</a:t>
          </a:r>
        </a:p>
      </dsp:txBody>
      <dsp:txXfrm>
        <a:off x="2607339" y="2933659"/>
        <a:ext cx="1305695" cy="1125737"/>
      </dsp:txXfrm>
    </dsp:sp>
    <dsp:sp modelId="{CF6F3ADA-470E-47F1-A692-61873157079F}">
      <dsp:nvSpPr>
        <dsp:cNvPr id="0" name=""/>
        <dsp:cNvSpPr/>
      </dsp:nvSpPr>
      <dsp:spPr>
        <a:xfrm>
          <a:off x="2362719" y="3401001"/>
          <a:ext cx="221671" cy="191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43658-EDD3-4C81-9FE1-D83D58165546}">
      <dsp:nvSpPr>
        <dsp:cNvPr id="0" name=""/>
        <dsp:cNvSpPr/>
      </dsp:nvSpPr>
      <dsp:spPr>
        <a:xfrm>
          <a:off x="695128" y="1803574"/>
          <a:ext cx="1893305" cy="16323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F6DBF-F2AE-4A55-AA64-80DF02495C40}">
      <dsp:nvSpPr>
        <dsp:cNvPr id="0" name=""/>
        <dsp:cNvSpPr/>
      </dsp:nvSpPr>
      <dsp:spPr>
        <a:xfrm>
          <a:off x="1984058" y="3220299"/>
          <a:ext cx="221671" cy="191052"/>
        </a:xfrm>
        <a:prstGeom prst="hexagon">
          <a:avLst>
            <a:gd name="adj" fmla="val 25000"/>
            <a:gd name="vf" fmla="val 115470"/>
          </a:avLst>
        </a:prstGeom>
        <a:solidFill>
          <a:srgbClr val="FAB839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66EE9-E6BA-4622-B8E1-F8749530B1F2}">
      <dsp:nvSpPr>
        <dsp:cNvPr id="0" name=""/>
        <dsp:cNvSpPr/>
      </dsp:nvSpPr>
      <dsp:spPr>
        <a:xfrm>
          <a:off x="3926550" y="1784167"/>
          <a:ext cx="1893305" cy="1632359"/>
        </a:xfrm>
        <a:prstGeom prst="hexagon">
          <a:avLst>
            <a:gd name="adj" fmla="val 25000"/>
            <a:gd name="vf" fmla="val 115470"/>
          </a:avLst>
        </a:prstGeom>
        <a:solidFill>
          <a:srgbClr val="19A8AF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/>
            <a:t>tananyag-fejlesztés</a:t>
          </a:r>
        </a:p>
      </dsp:txBody>
      <dsp:txXfrm>
        <a:off x="4220355" y="2037478"/>
        <a:ext cx="1305695" cy="1125737"/>
      </dsp:txXfrm>
    </dsp:sp>
    <dsp:sp modelId="{CE05D9AF-6489-428D-917E-5921CE6FA7A1}">
      <dsp:nvSpPr>
        <dsp:cNvPr id="0" name=""/>
        <dsp:cNvSpPr/>
      </dsp:nvSpPr>
      <dsp:spPr>
        <a:xfrm>
          <a:off x="5220870" y="3199166"/>
          <a:ext cx="221671" cy="191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BC291-54BA-4503-9B39-AD2436F54345}">
      <dsp:nvSpPr>
        <dsp:cNvPr id="0" name=""/>
        <dsp:cNvSpPr/>
      </dsp:nvSpPr>
      <dsp:spPr>
        <a:xfrm>
          <a:off x="5539565" y="2680348"/>
          <a:ext cx="1893305" cy="16323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8B5D9-F50C-43BD-A23E-951529AB0A5D}">
      <dsp:nvSpPr>
        <dsp:cNvPr id="0" name=""/>
        <dsp:cNvSpPr/>
      </dsp:nvSpPr>
      <dsp:spPr>
        <a:xfrm>
          <a:off x="5588751" y="3401001"/>
          <a:ext cx="221671" cy="191052"/>
        </a:xfrm>
        <a:prstGeom prst="hexagon">
          <a:avLst>
            <a:gd name="adj" fmla="val 25000"/>
            <a:gd name="vf" fmla="val 115470"/>
          </a:avLst>
        </a:prstGeom>
        <a:solidFill>
          <a:srgbClr val="19A8AF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196EF-1916-4CEC-A7DC-32BABC99BF58}">
      <dsp:nvSpPr>
        <dsp:cNvPr id="0" name=""/>
        <dsp:cNvSpPr/>
      </dsp:nvSpPr>
      <dsp:spPr>
        <a:xfrm>
          <a:off x="2313534" y="891868"/>
          <a:ext cx="1893305" cy="1632359"/>
        </a:xfrm>
        <a:prstGeom prst="hexagon">
          <a:avLst>
            <a:gd name="adj" fmla="val 25000"/>
            <a:gd name="vf" fmla="val 115470"/>
          </a:avLst>
        </a:prstGeom>
        <a:solidFill>
          <a:srgbClr val="ED6924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/>
            <a:t>tudás-megosztás</a:t>
          </a:r>
        </a:p>
      </dsp:txBody>
      <dsp:txXfrm>
        <a:off x="2607339" y="1145179"/>
        <a:ext cx="1305695" cy="1125737"/>
      </dsp:txXfrm>
    </dsp:sp>
    <dsp:sp modelId="{0207E7EE-4D43-4496-84AB-2F603F7D05F8}">
      <dsp:nvSpPr>
        <dsp:cNvPr id="0" name=""/>
        <dsp:cNvSpPr/>
      </dsp:nvSpPr>
      <dsp:spPr>
        <a:xfrm>
          <a:off x="3597074" y="927232"/>
          <a:ext cx="221671" cy="191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68572-BC2F-44D6-9E9D-7897C388FAB5}">
      <dsp:nvSpPr>
        <dsp:cNvPr id="0" name=""/>
        <dsp:cNvSpPr/>
      </dsp:nvSpPr>
      <dsp:spPr>
        <a:xfrm>
          <a:off x="3926550" y="0"/>
          <a:ext cx="1893305" cy="16323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9B2DA-783E-4BB8-A505-C747F8EA7B08}">
      <dsp:nvSpPr>
        <dsp:cNvPr id="0" name=""/>
        <dsp:cNvSpPr/>
      </dsp:nvSpPr>
      <dsp:spPr>
        <a:xfrm>
          <a:off x="3982473" y="716772"/>
          <a:ext cx="221671" cy="191052"/>
        </a:xfrm>
        <a:prstGeom prst="hexagon">
          <a:avLst>
            <a:gd name="adj" fmla="val 25000"/>
            <a:gd name="vf" fmla="val 115470"/>
          </a:avLst>
        </a:prstGeom>
        <a:solidFill>
          <a:srgbClr val="ED6924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D7C8F-FCAB-423D-93FF-8BA8DDA006B2}">
      <dsp:nvSpPr>
        <dsp:cNvPr id="0" name=""/>
        <dsp:cNvSpPr/>
      </dsp:nvSpPr>
      <dsp:spPr>
        <a:xfrm>
          <a:off x="0" y="329319"/>
          <a:ext cx="1051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/>
            <a:t>kötetek, munkafüzetek, pedagógus ötlettárak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/>
            <a:t>feldolgozást segítő online segédanyagok</a:t>
          </a:r>
        </a:p>
      </dsp:txBody>
      <dsp:txXfrm>
        <a:off x="0" y="329319"/>
        <a:ext cx="10515600" cy="1165500"/>
      </dsp:txXfrm>
    </dsp:sp>
    <dsp:sp modelId="{BF75AD60-D028-4547-A826-E0D3D4C110AC}">
      <dsp:nvSpPr>
        <dsp:cNvPr id="0" name=""/>
        <dsp:cNvSpPr/>
      </dsp:nvSpPr>
      <dsp:spPr>
        <a:xfrm>
          <a:off x="525780" y="34118"/>
          <a:ext cx="7360920" cy="590400"/>
        </a:xfrm>
        <a:prstGeom prst="roundRect">
          <a:avLst/>
        </a:prstGeom>
        <a:solidFill>
          <a:srgbClr val="ED69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Könyvek</a:t>
          </a:r>
        </a:p>
      </dsp:txBody>
      <dsp:txXfrm>
        <a:off x="554601" y="62939"/>
        <a:ext cx="7303278" cy="532758"/>
      </dsp:txXfrm>
    </dsp:sp>
    <dsp:sp modelId="{19149B32-E602-4A8E-A169-D96934DFC971}">
      <dsp:nvSpPr>
        <dsp:cNvPr id="0" name=""/>
        <dsp:cNvSpPr/>
      </dsp:nvSpPr>
      <dsp:spPr>
        <a:xfrm>
          <a:off x="0" y="1898019"/>
          <a:ext cx="1051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/>
            <a:t>kiadványokhoz, programokhoz (pl.: Peregrin) készült tartalmak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/>
            <a:t>szakmai előadások, konferenciák rögzített anyagai</a:t>
          </a:r>
        </a:p>
      </dsp:txBody>
      <dsp:txXfrm>
        <a:off x="0" y="1898019"/>
        <a:ext cx="10515600" cy="1165500"/>
      </dsp:txXfrm>
    </dsp:sp>
    <dsp:sp modelId="{6B82D580-2DAA-406A-9422-009CADA095AA}">
      <dsp:nvSpPr>
        <dsp:cNvPr id="0" name=""/>
        <dsp:cNvSpPr/>
      </dsp:nvSpPr>
      <dsp:spPr>
        <a:xfrm>
          <a:off x="525780" y="1602819"/>
          <a:ext cx="7360920" cy="590400"/>
        </a:xfrm>
        <a:prstGeom prst="roundRect">
          <a:avLst/>
        </a:prstGeom>
        <a:solidFill>
          <a:srgbClr val="19A8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Filmek, animációk, 3D tárgyak és terek </a:t>
          </a:r>
        </a:p>
      </dsp:txBody>
      <dsp:txXfrm>
        <a:off x="554601" y="1631640"/>
        <a:ext cx="7303278" cy="532758"/>
      </dsp:txXfrm>
    </dsp:sp>
    <dsp:sp modelId="{74945D8E-E6C5-4770-B7FB-47C1E80C7A07}">
      <dsp:nvSpPr>
        <dsp:cNvPr id="0" name=""/>
        <dsp:cNvSpPr/>
      </dsp:nvSpPr>
      <dsp:spPr>
        <a:xfrm>
          <a:off x="0" y="3466719"/>
          <a:ext cx="1051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/>
            <a:t>1-12. évfolyam részére készült komplex és tantárgyi oktatási csomagok</a:t>
          </a:r>
        </a:p>
      </dsp:txBody>
      <dsp:txXfrm>
        <a:off x="0" y="3466719"/>
        <a:ext cx="10515600" cy="850500"/>
      </dsp:txXfrm>
    </dsp:sp>
    <dsp:sp modelId="{571A7F44-F2A7-4C5D-9DA4-48F3E9B66D06}">
      <dsp:nvSpPr>
        <dsp:cNvPr id="0" name=""/>
        <dsp:cNvSpPr/>
      </dsp:nvSpPr>
      <dsp:spPr>
        <a:xfrm>
          <a:off x="487681" y="3142943"/>
          <a:ext cx="7360920" cy="590400"/>
        </a:xfrm>
        <a:prstGeom prst="roundRect">
          <a:avLst/>
        </a:prstGeom>
        <a:solidFill>
          <a:srgbClr val="FAB8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Témacsomagok</a:t>
          </a:r>
        </a:p>
      </dsp:txBody>
      <dsp:txXfrm>
        <a:off x="516502" y="3171764"/>
        <a:ext cx="73032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44E36-69A2-4867-9F47-86C161453F53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2E286-DF65-46A1-8B25-42ED4500F6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72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DF3AEC-1A38-4CEB-97A3-5DFC55C9C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F18839C-1670-4B2F-A1FA-3AA8E6513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D26B71-20EB-400A-9452-C44F5769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87C60C-E3EF-43FA-ABC1-CF79CDE5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D48340-A2FC-4762-801D-758B57C99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3538"/>
            <a:ext cx="2743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D3A721-BCD1-454E-A480-2B08DBA0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DF8EF20-454A-40A9-A6C7-B25D9E8AA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FB3BD1-9D6B-49DB-8BF6-CB734701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77D9AB-C194-42DB-B024-B6F007F8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58CA03-12B6-4358-A895-6FC5D696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47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A4F8B6F-42BD-4BB5-B13C-BDEA46F68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54EBBDA-74F1-41B3-9B34-14D3B9D5F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5911C0-0405-4995-99DC-7347F6FF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A42A2F-F74A-4779-8DF0-8F715963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C77601B-6285-4CB1-9B30-E3E21BA7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3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A6186F-D327-41E7-8B4B-5638A802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84"/>
            <a:ext cx="10515600" cy="904404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62D118-1F25-4E20-BB38-B8B22971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FD3BED-703B-48F3-ADBD-1E1A7267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456E93-A080-41EA-8AC6-31394409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5ECB49C-47AC-43F2-BE07-C0E1E2E27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184"/>
            <a:ext cx="2743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6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B6BD2A-88F7-40CF-8842-30F1C036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DD71A5-59D3-48CD-BE3C-ED1B3713F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C77D0-019D-403B-87A1-5FD299DC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9F1534-62A8-41B2-8F26-66F3DF66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11ACA31-256A-4295-8B46-7AFBBAD6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5EFD64-3C4B-4F68-991C-ED15742D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84"/>
            <a:ext cx="10515600" cy="904404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CFB091-D9D4-43A8-B3C8-0CFD30C7B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E045D48-57C8-4790-BAD5-7155ECF8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71EE4B8-1F68-434F-B2F6-38EC039C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B9BB13-3EA5-4134-B823-3D7662EB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30CBB31-86CE-4440-B833-DEAF286E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049B952-B305-4B0A-A171-5E710C976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184"/>
            <a:ext cx="2743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A1DBD3-6580-4244-98B8-3915E157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6284"/>
            <a:ext cx="10515600" cy="904404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46F1B1-F9BE-454B-8F76-298798565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5E180F-9962-4366-95F0-8455A2B3B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5D9FF6B-49FA-48AF-B35C-2A7B47453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383FD0E-4FE1-45BD-8896-094452B90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B311DB2-891E-4EAB-82A6-FC41EB7D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3A93400-C085-4F02-ACA0-8F3475BD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ADB6658-2907-4DC1-B548-9C75B21A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59A3CAA-8DE4-45BE-8DE2-C0A867FCCB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184"/>
            <a:ext cx="2743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5A908-BC03-41B3-8E84-9A01F405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854D766-9A26-4757-89A7-9CB83AF3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DA7A5B5-F1D9-4B95-9235-1CC7B5FB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ABB8209-C953-4A40-9635-AFF088E0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18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106E7DD-F5F3-4BF1-A580-D8742335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B9E67F7-C560-4F70-9DEB-5733874E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B35F1FC-1F01-4B4B-8355-9C368B45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8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B11747-C36F-4933-867A-51778C7B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6BA4DA-2A5F-49A7-9E83-A5AF5148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18D76F6-A43E-4B87-BB00-AE1827632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206DACC-53B7-492C-A1FB-8705B78B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2B08A85-A6F6-47B1-813E-CE6B61EE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2CC334-6783-4AAD-88A3-88945477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13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FEB2BE-4BEB-4BE0-837B-F64CA5EB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33C17B8-96DB-46EF-9A20-7E390E5E0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3D835D7-158D-4101-9643-A81E8C0CC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1BA713-5F0D-44B4-902D-20352B7C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E04D9C7-C270-4D3C-B0DF-5AD837BF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47CE237-36A1-4BA7-90D2-33DF2F80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26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9616076-935A-47CB-85E0-450A3D2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84"/>
            <a:ext cx="10515600" cy="904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DFD83BA-A5A4-4CEF-82B1-26490D989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330CB0-905D-4E66-A130-11F488B1C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5239-4E0F-4773-B1B8-D60BF64F323A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749B8D-B29F-4B5F-BBD3-F9BC5AE0E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F196AA-A9D4-4B18-94C5-219F18C1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A443-DBBE-4B9B-86FE-7EAB1CE6D094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402D1D7-2E80-4E5C-9BAA-392C2FE38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184"/>
            <a:ext cx="2743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eftantar.hu/bejelentkez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tantar.hu/aloldalak/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iszemestudom.reftantar.h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udasfai.reftantar.hu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reftantar.hu/komplex-termeszettudomany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ftantar.hu/szoveggyujtemeny-bongeszo-3-4-osztaly/" TargetMode="External"/><Relationship Id="rId2" Type="http://schemas.openxmlformats.org/officeDocument/2006/relationships/hyperlink" Target="https://reftantar.hu/szoveggyujtemeny-bongeszo1-2-osztal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eftantar.hu/2021/03/10/tavaszvar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eftantar.hu/erettsegi_osszefoglalo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reftan@reformatus.h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eftantar.hu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eftantar.hu/filmek/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reftantar.hu/temacsomagok-bongeszo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hyperlink" Target="https://reftantar.hu/3d/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reftantar.hu/konyve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vinkiado.h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lvinkiado.hu/konyv/hittanoktatas/reformatus-tananyagtar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88C00F-5C38-481F-B357-D291FE234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260" y="2491409"/>
            <a:ext cx="9144000" cy="1826936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Református Tananyagtár</a:t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sz="4900" b="1" dirty="0" smtClean="0"/>
              <a:t>Tudásmegosztási, tanulást és tanítást támogató rendszer és taneszközök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0242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81" r="2066" b="23526"/>
          <a:stretch/>
        </p:blipFill>
        <p:spPr>
          <a:xfrm>
            <a:off x="-1118969" y="1194858"/>
            <a:ext cx="14429938" cy="47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53350" y="6210300"/>
            <a:ext cx="3962400" cy="47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hlinkClick r:id="rId2"/>
              </a:rPr>
              <a:t>https://reftantar.hu/bejelentkezes/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4236" t="17188" r="14668"/>
          <a:stretch/>
        </p:blipFill>
        <p:spPr>
          <a:xfrm>
            <a:off x="3028950" y="937076"/>
            <a:ext cx="7848600" cy="513987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340048" y="4490002"/>
            <a:ext cx="3048000" cy="2857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417984" y="4775752"/>
            <a:ext cx="364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Belépés csak református intézmények pedagógusainak és diákjainak, intézményi kóddal.</a:t>
            </a:r>
          </a:p>
        </p:txBody>
      </p:sp>
    </p:spTree>
    <p:extLst>
      <p:ext uri="{BB962C8B-B14F-4D97-AF65-F5344CB8AC3E}">
        <p14:creationId xmlns:p14="http://schemas.microsoft.com/office/powerpoint/2010/main" val="42098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Tartalomtár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79588"/>
            <a:ext cx="4597400" cy="5167312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Publikus tár</a:t>
            </a:r>
          </a:p>
          <a:p>
            <a:pPr lvl="1"/>
            <a:r>
              <a:rPr lang="hu-HU" sz="2100" dirty="0"/>
              <a:t>Bárki számára elérhető, megtekinthető</a:t>
            </a:r>
          </a:p>
          <a:p>
            <a:pPr lvl="1"/>
            <a:r>
              <a:rPr lang="hu-HU" sz="2100" dirty="0"/>
              <a:t>Csak tananyagok</a:t>
            </a:r>
          </a:p>
          <a:p>
            <a:pPr lvl="1"/>
            <a:r>
              <a:rPr lang="hu-HU" sz="2100" dirty="0"/>
              <a:t>Lektorálás után kerülnek ki</a:t>
            </a:r>
          </a:p>
          <a:p>
            <a:pPr lvl="1"/>
            <a:endParaRPr lang="hu-HU" sz="2100" dirty="0"/>
          </a:p>
          <a:p>
            <a:r>
              <a:rPr lang="hu-HU" sz="2400" dirty="0"/>
              <a:t>Belső tár</a:t>
            </a:r>
          </a:p>
          <a:p>
            <a:pPr lvl="1"/>
            <a:r>
              <a:rPr lang="hu-HU" sz="2100" dirty="0"/>
              <a:t>Csak regisztrált felhasználóknak (diák és tanár)</a:t>
            </a:r>
          </a:p>
          <a:p>
            <a:pPr lvl="1"/>
            <a:r>
              <a:rPr lang="hu-HU" sz="2100" dirty="0"/>
              <a:t>Tananyagok és médiaelemek</a:t>
            </a:r>
          </a:p>
          <a:p>
            <a:pPr lvl="1"/>
            <a:r>
              <a:rPr lang="hu-HU" sz="2100" dirty="0"/>
              <a:t>Bármelyik regisztrált tanár menthet ide</a:t>
            </a:r>
          </a:p>
          <a:p>
            <a:pPr lvl="1"/>
            <a:endParaRPr lang="hu-HU" sz="2100" dirty="0"/>
          </a:p>
          <a:p>
            <a:r>
              <a:rPr lang="hu-HU" sz="2400" dirty="0"/>
              <a:t>Saját tár</a:t>
            </a:r>
          </a:p>
          <a:p>
            <a:pPr lvl="1"/>
            <a:r>
              <a:rPr lang="hu-HU" sz="2100" dirty="0"/>
              <a:t>Saját használatra készült tananyagok és médiaelemek</a:t>
            </a:r>
          </a:p>
          <a:p>
            <a:pPr lvl="1"/>
            <a:r>
              <a:rPr lang="hu-HU" sz="2100" dirty="0"/>
              <a:t>A belső és publikus tárból lehet ide menteni</a:t>
            </a:r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 rotWithShape="1">
          <a:blip r:embed="rId2"/>
          <a:srcRect l="12287" t="23861" r="13188" b="1201"/>
          <a:stretch/>
        </p:blipFill>
        <p:spPr>
          <a:xfrm>
            <a:off x="5571202" y="1690688"/>
            <a:ext cx="9330326" cy="52773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795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Tananyagszerkesztő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6686" y="1825625"/>
            <a:ext cx="3692831" cy="435133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Multimédiás elemekkel és interaktív feladatokkal színesített foglalkozások készítésére alkalmas</a:t>
            </a:r>
          </a:p>
          <a:p>
            <a:endParaRPr lang="hu-HU" sz="2400" dirty="0"/>
          </a:p>
          <a:p>
            <a:r>
              <a:rPr lang="hu-HU" sz="2400" dirty="0"/>
              <a:t>20 interaktív feladattípus</a:t>
            </a:r>
          </a:p>
          <a:p>
            <a:endParaRPr lang="hu-HU" sz="2400" dirty="0"/>
          </a:p>
          <a:p>
            <a:r>
              <a:rPr lang="hu-HU" sz="2400" dirty="0"/>
              <a:t>Videó (</a:t>
            </a:r>
            <a:r>
              <a:rPr lang="hu-HU" sz="2400" dirty="0" err="1"/>
              <a:t>Youtube</a:t>
            </a:r>
            <a:r>
              <a:rPr lang="hu-HU" sz="2400" dirty="0"/>
              <a:t>), kép, hanganyag beillesztési lehetőség</a:t>
            </a:r>
          </a:p>
          <a:p>
            <a:endParaRPr lang="hu-HU" sz="2400" dirty="0"/>
          </a:p>
          <a:p>
            <a:r>
              <a:rPr lang="hu-HU" sz="2400" dirty="0"/>
              <a:t>Speciális beállításokkal finomra hangolható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23508" r="17998" b="1091"/>
          <a:stretch/>
        </p:blipFill>
        <p:spPr>
          <a:xfrm>
            <a:off x="4389517" y="1825624"/>
            <a:ext cx="9729541" cy="50323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935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15916" t="29973" r="67250" b="42375"/>
          <a:stretch/>
        </p:blipFill>
        <p:spPr>
          <a:xfrm>
            <a:off x="9927772" y="0"/>
            <a:ext cx="2264228" cy="20919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Online tanulás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839788" y="1985905"/>
            <a:ext cx="2779186" cy="4753561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Az online tanulás központja</a:t>
            </a:r>
          </a:p>
          <a:p>
            <a:endParaRPr lang="hu-HU" sz="2400" dirty="0"/>
          </a:p>
          <a:p>
            <a:r>
              <a:rPr lang="hu-HU" sz="2400" dirty="0"/>
              <a:t>Kapcsolattartás a csoportokkal hírfolyamon keresztül</a:t>
            </a:r>
          </a:p>
          <a:p>
            <a:endParaRPr lang="hu-HU" sz="2400" dirty="0"/>
          </a:p>
          <a:p>
            <a:r>
              <a:rPr lang="hu-HU" sz="2400" dirty="0"/>
              <a:t>Tananyagok kiosztása</a:t>
            </a:r>
          </a:p>
          <a:p>
            <a:endParaRPr lang="hu-HU" sz="2400" dirty="0"/>
          </a:p>
          <a:p>
            <a:r>
              <a:rPr lang="hu-HU" sz="2400" dirty="0"/>
              <a:t>Csoportok további funkciói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691" t="22860" r="1705" b="266"/>
          <a:stretch/>
        </p:blipFill>
        <p:spPr>
          <a:xfrm>
            <a:off x="3534308" y="1981201"/>
            <a:ext cx="10894856" cy="4876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822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00584"/>
            <a:ext cx="10515600" cy="904404"/>
          </a:xfrm>
        </p:spPr>
        <p:txBody>
          <a:bodyPr/>
          <a:lstStyle/>
          <a:p>
            <a:r>
              <a:rPr lang="hu-HU" b="1" dirty="0"/>
              <a:t>Online tanulás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2800" y="1804988"/>
            <a:ext cx="6934200" cy="1355725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/>
              <a:t>Csoportoknak lehet online órát tartani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62931" t="28450" r="14309" b="41727"/>
          <a:stretch/>
        </p:blipFill>
        <p:spPr>
          <a:xfrm>
            <a:off x="505098" y="1524000"/>
            <a:ext cx="2847702" cy="20988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3391" t="63289" r="64133" b="8025"/>
          <a:stretch/>
        </p:blipFill>
        <p:spPr>
          <a:xfrm>
            <a:off x="470771" y="3199473"/>
            <a:ext cx="2916356" cy="209361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387127" y="3882079"/>
            <a:ext cx="7641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Kollaboratív</a:t>
            </a:r>
            <a:r>
              <a:rPr lang="hu-HU" sz="2800" dirty="0"/>
              <a:t> munkát igénylő digitális projektek kivitelezése</a:t>
            </a:r>
          </a:p>
        </p:txBody>
      </p:sp>
    </p:spTree>
    <p:extLst>
      <p:ext uri="{BB962C8B-B14F-4D97-AF65-F5344CB8AC3E}">
        <p14:creationId xmlns:p14="http://schemas.microsoft.com/office/powerpoint/2010/main" val="154172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A77C45A-3591-4B44-9BE5-40CC65A2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Aloldalak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4CC0964-9D2F-4FA1-8C29-4C284859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/>
          <a:p>
            <a:endParaRPr lang="hu-HU" dirty="0">
              <a:hlinkClick r:id="rId2"/>
            </a:endParaRPr>
          </a:p>
          <a:p>
            <a:pPr algn="r"/>
            <a:r>
              <a:rPr lang="hu-HU" sz="2000" dirty="0">
                <a:hlinkClick r:id="rId3"/>
              </a:rPr>
              <a:t>https://reftantar.hu/aloldalak/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639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005049FC-297C-46A2-8B40-A4815A4F362C}"/>
              </a:ext>
            </a:extLst>
          </p:cNvPr>
          <p:cNvSpPr txBox="1">
            <a:spLocks/>
          </p:cNvSpPr>
          <p:nvPr/>
        </p:nvSpPr>
        <p:spPr>
          <a:xfrm>
            <a:off x="838200" y="900584"/>
            <a:ext cx="10515600" cy="90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Hiszem és tudom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C4F68A8-A1C8-4FED-88EE-6361EDDD9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52" y="0"/>
            <a:ext cx="3800048" cy="2266950"/>
          </a:xfrm>
          <a:prstGeom prst="rect">
            <a:avLst/>
          </a:prstGeom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18FE8913-338A-485B-B622-A5FD155CD5D4}"/>
              </a:ext>
            </a:extLst>
          </p:cNvPr>
          <p:cNvSpPr txBox="1">
            <a:spLocks/>
          </p:cNvSpPr>
          <p:nvPr/>
        </p:nvSpPr>
        <p:spPr>
          <a:xfrm>
            <a:off x="838200" y="2027708"/>
            <a:ext cx="9658350" cy="4639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Egy oldal, ahol a tudományos ismereteket Istentől fakadó tényként tárjuk a teremtett világ titkait kutató gyermekek elé.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Kérdések és válaszok négy nagy kategóriába rendezve (A világűr titkai, Titokzatos bolygónk, Titkok könyvtára, A múlt titkai).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Minden kategóriában további tevékenységek, tanórai és tanórán kívüli felhasználási ötletek találhatóak.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>
                <a:hlinkClick r:id="rId3"/>
              </a:rPr>
              <a:t>https://hiszemestudom.reftantar.hu/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191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005049FC-297C-46A2-8B40-A4815A4F362C}"/>
              </a:ext>
            </a:extLst>
          </p:cNvPr>
          <p:cNvSpPr txBox="1">
            <a:spLocks/>
          </p:cNvSpPr>
          <p:nvPr/>
        </p:nvSpPr>
        <p:spPr>
          <a:xfrm>
            <a:off x="838200" y="900584"/>
            <a:ext cx="10515600" cy="90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A Tudás fái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18FE8913-338A-485B-B622-A5FD155CD5D4}"/>
              </a:ext>
            </a:extLst>
          </p:cNvPr>
          <p:cNvSpPr txBox="1">
            <a:spLocks/>
          </p:cNvSpPr>
          <p:nvPr/>
        </p:nvSpPr>
        <p:spPr>
          <a:xfrm>
            <a:off x="838200" y="2027708"/>
            <a:ext cx="9191625" cy="4639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Online és interaktív tanulási rendszer, amelyben hiteles forrásból származó tanulási tartalmak segítségével a diákok önállóan és csapatokat alkotva bővíthetik tudásukat számos témakörben.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Lehetőség református iskolák részére vetélkedők, tanulmányi versenyek lebonyolítására.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>
                <a:hlinkClick r:id="rId2"/>
              </a:rPr>
              <a:t>https://tudasfai.reftantar.hu/</a:t>
            </a: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866122B-049A-4E70-A7B4-F6BF944EF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4" y="0"/>
            <a:ext cx="2381583" cy="23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005049FC-297C-46A2-8B40-A4815A4F362C}"/>
              </a:ext>
            </a:extLst>
          </p:cNvPr>
          <p:cNvSpPr txBox="1">
            <a:spLocks/>
          </p:cNvSpPr>
          <p:nvPr/>
        </p:nvSpPr>
        <p:spPr>
          <a:xfrm>
            <a:off x="838200" y="900584"/>
            <a:ext cx="6962775" cy="90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Komplex természettudomány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18FE8913-338A-485B-B622-A5FD155CD5D4}"/>
              </a:ext>
            </a:extLst>
          </p:cNvPr>
          <p:cNvSpPr txBox="1">
            <a:spLocks/>
          </p:cNvSpPr>
          <p:nvPr/>
        </p:nvSpPr>
        <p:spPr>
          <a:xfrm>
            <a:off x="838200" y="2000015"/>
            <a:ext cx="11068050" cy="478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600" dirty="0"/>
              <a:t>8 kötetes </a:t>
            </a:r>
            <a:r>
              <a:rPr lang="hu-HU" sz="3600" b="1" dirty="0"/>
              <a:t>pedagógus ötlettár-sorozat </a:t>
            </a:r>
            <a:r>
              <a:rPr lang="hu-HU" sz="3600" dirty="0"/>
              <a:t>(Érdekes kérdések egész évre) valamint 5. és 6. évfolyam számára készült </a:t>
            </a:r>
            <a:r>
              <a:rPr lang="hu-HU" sz="3600" b="1" dirty="0"/>
              <a:t>tanmenetjavaslat</a:t>
            </a:r>
            <a:r>
              <a:rPr lang="hu-HU" sz="3600" dirty="0"/>
              <a:t> és </a:t>
            </a:r>
            <a:r>
              <a:rPr lang="hu-HU" sz="3600" b="1" dirty="0"/>
              <a:t>foglalkozás-gyűjtemény</a:t>
            </a:r>
            <a:r>
              <a:rPr lang="hu-HU" sz="3600" dirty="0"/>
              <a:t>.</a:t>
            </a:r>
          </a:p>
          <a:p>
            <a:endParaRPr lang="hu-HU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600" dirty="0">
                <a:hlinkClick r:id="rId2"/>
              </a:rPr>
              <a:t>https://reftantar.hu/komplex-termeszettudomany/</a:t>
            </a:r>
            <a:endParaRPr lang="hu-HU" sz="36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B35AD22-FF95-47D4-9FD5-F8D86E9CC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8" r="66094"/>
          <a:stretch/>
        </p:blipFill>
        <p:spPr>
          <a:xfrm>
            <a:off x="8505852" y="76436"/>
            <a:ext cx="3686148" cy="22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D89FB8-D850-4DF2-B9D0-16DB43EB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Reftantar.hu - Több mint egy egyszerű honlap</a:t>
            </a:r>
          </a:p>
        </p:txBody>
      </p:sp>
      <p:graphicFrame>
        <p:nvGraphicFramePr>
          <p:cNvPr id="13" name="Tartalom helye 12">
            <a:extLst>
              <a:ext uri="{FF2B5EF4-FFF2-40B4-BE49-F238E27FC236}">
                <a16:creationId xmlns:a16="http://schemas.microsoft.com/office/drawing/2014/main" id="{705D50BB-041A-4250-B5D1-FE690443E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979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D01336C2-9424-478B-A51D-3919584F8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950016"/>
              </p:ext>
            </p:extLst>
          </p:nvPr>
        </p:nvGraphicFramePr>
        <p:xfrm>
          <a:off x="2032000" y="1825625"/>
          <a:ext cx="812800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03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005049FC-297C-46A2-8B40-A4815A4F362C}"/>
              </a:ext>
            </a:extLst>
          </p:cNvPr>
          <p:cNvSpPr txBox="1">
            <a:spLocks/>
          </p:cNvSpPr>
          <p:nvPr/>
        </p:nvSpPr>
        <p:spPr>
          <a:xfrm>
            <a:off x="838200" y="900584"/>
            <a:ext cx="8172450" cy="90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Szöveggyűjtemény-böngészők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18FE8913-338A-485B-B622-A5FD155CD5D4}"/>
              </a:ext>
            </a:extLst>
          </p:cNvPr>
          <p:cNvSpPr txBox="1">
            <a:spLocks/>
          </p:cNvSpPr>
          <p:nvPr/>
        </p:nvSpPr>
        <p:spPr>
          <a:xfrm>
            <a:off x="838200" y="2027708"/>
            <a:ext cx="9191625" cy="4639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Az 1-2. valamint a 3-4. évfolyamok számára készült irodalmi szöveggyűjtemények és pedagógus-ötlettárak felhasználását segítő oldalak.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Az ötlettárak tanegységei </a:t>
            </a:r>
            <a:r>
              <a:rPr lang="hu-HU" sz="4000" b="1" dirty="0"/>
              <a:t>témák, tantárgyi kapcsolódások és szerzők </a:t>
            </a:r>
            <a:r>
              <a:rPr lang="hu-HU" sz="4000" dirty="0"/>
              <a:t>szerint is kereshetők.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>
                <a:hlinkClick r:id="rId2"/>
              </a:rPr>
              <a:t>https://reftantar.hu/szoveggyujtemeny-bongeszo1-2-osztaly/</a:t>
            </a: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>
                <a:hlinkClick r:id="rId3"/>
              </a:rPr>
              <a:t>https://reftantar.hu/szoveggyujtemeny-bongeszo-3-4-osztaly/</a:t>
            </a:r>
            <a:r>
              <a:rPr lang="hu-HU" sz="4000" dirty="0"/>
              <a:t>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45FF973-51C1-4742-B656-67456D274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211" y="0"/>
            <a:ext cx="2485789" cy="24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8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005049FC-297C-46A2-8B40-A4815A4F362C}"/>
              </a:ext>
            </a:extLst>
          </p:cNvPr>
          <p:cNvSpPr txBox="1">
            <a:spLocks/>
          </p:cNvSpPr>
          <p:nvPr/>
        </p:nvSpPr>
        <p:spPr>
          <a:xfrm>
            <a:off x="838200" y="900584"/>
            <a:ext cx="10515600" cy="90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Csillagszüret és Tavaszváró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18FE8913-338A-485B-B622-A5FD155CD5D4}"/>
              </a:ext>
            </a:extLst>
          </p:cNvPr>
          <p:cNvSpPr txBox="1">
            <a:spLocks/>
          </p:cNvSpPr>
          <p:nvPr/>
        </p:nvSpPr>
        <p:spPr>
          <a:xfrm>
            <a:off x="838200" y="2027708"/>
            <a:ext cx="9191625" cy="4639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Alsó </a:t>
            </a:r>
            <a:r>
              <a:rPr lang="hu-HU" sz="4000" dirty="0" err="1"/>
              <a:t>tagozatosoknak</a:t>
            </a:r>
            <a:r>
              <a:rPr lang="hu-HU" sz="4000" dirty="0"/>
              <a:t> készült foglalkozásgyűjtemények, amelyek az adventi készülődéssel valamint a tavasszal kapcsolatos történeteket, órai felhasználási ötleteket, szövegértési feladatokat tartalmaznak.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>
                <a:hlinkClick r:id="rId2"/>
              </a:rPr>
              <a:t>https://reftantar.hu/2021/11/23/csillagszuret-adventi-lelekerlelo/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>
                <a:hlinkClick r:id="rId2"/>
              </a:rPr>
              <a:t>https://reftantar.hu/2021/03/10/tavaszvaro/</a:t>
            </a:r>
            <a:r>
              <a:rPr lang="hu-HU" sz="4000" dirty="0"/>
              <a:t>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A9CAAC3-9BCD-4ADB-B5C0-C32FDFEAA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18" y="0"/>
            <a:ext cx="1642306" cy="164230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8DD342A-6F7D-463E-A1DD-D6BFF1274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10" y="1208936"/>
            <a:ext cx="1637544" cy="16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67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005049FC-297C-46A2-8B40-A4815A4F362C}"/>
              </a:ext>
            </a:extLst>
          </p:cNvPr>
          <p:cNvSpPr txBox="1">
            <a:spLocks/>
          </p:cNvSpPr>
          <p:nvPr/>
        </p:nvSpPr>
        <p:spPr>
          <a:xfrm>
            <a:off x="838200" y="900584"/>
            <a:ext cx="10515600" cy="90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Érettségi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18FE8913-338A-485B-B622-A5FD155CD5D4}"/>
              </a:ext>
            </a:extLst>
          </p:cNvPr>
          <p:cNvSpPr txBox="1">
            <a:spLocks/>
          </p:cNvSpPr>
          <p:nvPr/>
        </p:nvSpPr>
        <p:spPr>
          <a:xfrm>
            <a:off x="838200" y="2027708"/>
            <a:ext cx="9753600" cy="4639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Digitális gyakorlófeladatok az elmúlt évek érettségi feladatsorai alapján számos tantárgyból.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A 2024-től bevezetésre kerülő új </a:t>
            </a:r>
            <a:r>
              <a:rPr lang="hu-HU" sz="4000" b="1" dirty="0"/>
              <a:t>irodalom</a:t>
            </a:r>
            <a:r>
              <a:rPr lang="hu-HU" sz="4000" dirty="0"/>
              <a:t> valamint </a:t>
            </a:r>
            <a:r>
              <a:rPr lang="hu-HU" sz="4000" b="1" dirty="0"/>
              <a:t>kémia</a:t>
            </a:r>
            <a:r>
              <a:rPr lang="hu-HU" sz="4000" dirty="0"/>
              <a:t> érettségik követelményrendszerének értelmezéséhez segítséget nyújtó összeállítások.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>
                <a:hlinkClick r:id="rId2"/>
              </a:rPr>
              <a:t>https://reftantar.hu/erettsegi_osszefoglalo/</a:t>
            </a:r>
            <a:r>
              <a:rPr lang="hu-HU" sz="4000" dirty="0"/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5821AFB-B8EB-40C8-BC7A-5ADD5E63C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16" y="0"/>
            <a:ext cx="2172247" cy="21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A77C45A-3591-4B44-9BE5-40CC65A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74350" cy="2852737"/>
          </a:xfrm>
        </p:spPr>
        <p:txBody>
          <a:bodyPr/>
          <a:lstStyle/>
          <a:p>
            <a:r>
              <a:rPr lang="hu-HU" b="1" dirty="0"/>
              <a:t>Akkreditált pedagógus-továbbképzések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5CF8658-6E6D-4AF7-8BA0-58AE364CB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017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rtalom helye 2">
            <a:extLst>
              <a:ext uri="{FF2B5EF4-FFF2-40B4-BE49-F238E27FC236}">
                <a16:creationId xmlns:a16="http://schemas.microsoft.com/office/drawing/2014/main" id="{18FE8913-338A-485B-B622-A5FD155CD5D4}"/>
              </a:ext>
            </a:extLst>
          </p:cNvPr>
          <p:cNvSpPr txBox="1">
            <a:spLocks/>
          </p:cNvSpPr>
          <p:nvPr/>
        </p:nvSpPr>
        <p:spPr>
          <a:xfrm>
            <a:off x="838199" y="1085850"/>
            <a:ext cx="11268075" cy="5581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hu-HU" sz="4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i="1" dirty="0" smtClean="0"/>
              <a:t>Komplex tanulásszervezési formák a pedagógiai gyakorlatban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i="1" dirty="0" smtClean="0"/>
              <a:t>Tanuljunk egymástól! – Tudásmegosztás pedagógusok között</a:t>
            </a:r>
            <a:endParaRPr lang="hu-HU" sz="4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i="1" dirty="0" smtClean="0"/>
              <a:t>Gondold </a:t>
            </a:r>
            <a:r>
              <a:rPr lang="hu-HU" sz="4000" i="1" dirty="0"/>
              <a:t>újra! – </a:t>
            </a:r>
            <a:r>
              <a:rPr lang="hu-HU" sz="4000" dirty="0"/>
              <a:t>vizuális nevelés </a:t>
            </a:r>
            <a:r>
              <a:rPr lang="hu-HU" sz="4000" dirty="0" err="1"/>
              <a:t>újragondolt</a:t>
            </a:r>
            <a:r>
              <a:rPr lang="hu-HU" sz="4000" dirty="0"/>
              <a:t> </a:t>
            </a:r>
            <a:r>
              <a:rPr lang="hu-HU" sz="4000" dirty="0" smtClean="0"/>
              <a:t>megközelítésben</a:t>
            </a:r>
            <a:endParaRPr lang="hu-HU" sz="4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i="1" dirty="0"/>
              <a:t>Olvasni jó! </a:t>
            </a:r>
            <a:r>
              <a:rPr lang="hu-HU" sz="4000" dirty="0"/>
              <a:t>– Irodalomtanítás az alsó tagozaton keresztény értékrendet közvetítő, tevékenység- és felfedezőtanulás-alapú, </a:t>
            </a:r>
            <a:r>
              <a:rPr lang="hu-HU" sz="4000" dirty="0" err="1"/>
              <a:t>összművészeti</a:t>
            </a:r>
            <a:r>
              <a:rPr lang="hu-HU" sz="4000" dirty="0"/>
              <a:t> </a:t>
            </a:r>
            <a:r>
              <a:rPr lang="hu-HU" sz="4000" dirty="0" smtClean="0"/>
              <a:t>módszerrel</a:t>
            </a: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 err="1"/>
              <a:t>Gamifikáció</a:t>
            </a:r>
            <a:r>
              <a:rPr lang="hu-HU" sz="4000" dirty="0"/>
              <a:t> (</a:t>
            </a:r>
            <a:r>
              <a:rPr lang="hu-HU" sz="4000" dirty="0" err="1"/>
              <a:t>játékosítás</a:t>
            </a:r>
            <a:r>
              <a:rPr lang="hu-HU" sz="4000" dirty="0"/>
              <a:t>) az irodalomórán – a </a:t>
            </a:r>
            <a:r>
              <a:rPr lang="hu-HU" sz="4000" dirty="0" err="1"/>
              <a:t>Mecénátus</a:t>
            </a:r>
            <a:r>
              <a:rPr lang="hu-HU" sz="4000" dirty="0"/>
              <a:t> módszer </a:t>
            </a:r>
            <a:r>
              <a:rPr lang="hu-HU" sz="4000" dirty="0" smtClean="0"/>
              <a:t>alapjai</a:t>
            </a: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Komplex digitális pedagógiai eszközrendszer (tartalomtár, tananyagszerkesztő, tanulásszervező) sokoldalú alkalmazása a </a:t>
            </a:r>
            <a:r>
              <a:rPr lang="hu-HU" sz="4000" dirty="0" err="1"/>
              <a:t>Reftantár</a:t>
            </a:r>
            <a:r>
              <a:rPr lang="hu-HU" sz="4000" dirty="0"/>
              <a:t> oktatási felület példáján keresztül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r>
              <a:rPr lang="hu-HU" sz="4000" dirty="0"/>
              <a:t>A képzések megtalálhatóak a Református Pedagógia Intézet képzési kínálatában.</a:t>
            </a:r>
          </a:p>
        </p:txBody>
      </p:sp>
    </p:spTree>
    <p:extLst>
      <p:ext uri="{BB962C8B-B14F-4D97-AF65-F5344CB8AC3E}">
        <p14:creationId xmlns:p14="http://schemas.microsoft.com/office/powerpoint/2010/main" val="327148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E4CC0964-9D2F-4FA1-8C29-4C284859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0588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Kérdés esetén kérjük, keresse kollégáinkat a </a:t>
            </a:r>
            <a:r>
              <a:rPr lang="hu-HU" sz="3600" dirty="0">
                <a:hlinkClick r:id="rId2"/>
              </a:rPr>
              <a:t>reftan@reformatus.hu</a:t>
            </a:r>
            <a:r>
              <a:rPr lang="hu-HU" sz="3600" dirty="0"/>
              <a:t> e-mail címen!</a:t>
            </a:r>
          </a:p>
        </p:txBody>
      </p:sp>
    </p:spTree>
    <p:extLst>
      <p:ext uri="{BB962C8B-B14F-4D97-AF65-F5344CB8AC3E}">
        <p14:creationId xmlns:p14="http://schemas.microsoft.com/office/powerpoint/2010/main" val="263512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7A3E05-BA9F-4128-B7A9-564297B2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(Nemcsak) református iskoláknak…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BDDAA3-5EE3-4F76-9043-7C7BEF889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Keresztyén </a:t>
            </a:r>
            <a:r>
              <a:rPr lang="hu-HU" sz="3200" b="1" dirty="0" smtClean="0"/>
              <a:t>szellemiségű, </a:t>
            </a:r>
            <a:r>
              <a:rPr lang="hu-HU" sz="3200" dirty="0" smtClean="0"/>
              <a:t>kiegészítő jellegű, közismereti </a:t>
            </a:r>
            <a:r>
              <a:rPr lang="hu-HU" sz="3200" dirty="0"/>
              <a:t>tartalmak, amik </a:t>
            </a:r>
            <a:r>
              <a:rPr lang="hu-HU" sz="3200" b="1" dirty="0"/>
              <a:t>mindenki számára</a:t>
            </a:r>
            <a:r>
              <a:rPr lang="hu-HU" sz="3200" dirty="0"/>
              <a:t> ingyenesen </a:t>
            </a:r>
            <a:r>
              <a:rPr lang="hu-HU" sz="3200" dirty="0" smtClean="0"/>
              <a:t>hozzáférh</a:t>
            </a:r>
            <a:r>
              <a:rPr lang="hu-HU" sz="3200" dirty="0" smtClean="0"/>
              <a:t>etőek </a:t>
            </a:r>
            <a:r>
              <a:rPr lang="hu-HU" sz="3200" dirty="0"/>
              <a:t>és szabadon felhasználhatóak.</a:t>
            </a:r>
          </a:p>
          <a:p>
            <a:endParaRPr lang="hu-HU" sz="3200" dirty="0"/>
          </a:p>
          <a:p>
            <a:r>
              <a:rPr lang="hu-HU" sz="3200" dirty="0"/>
              <a:t>Valamint református iskolák számára ingyenesen elérhető, online </a:t>
            </a:r>
            <a:r>
              <a:rPr lang="hu-HU" sz="3200" b="1" dirty="0"/>
              <a:t>tudásmegosztási és tanulási rendszer</a:t>
            </a:r>
            <a:r>
              <a:rPr lang="hu-H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95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A77C45A-3591-4B44-9BE5-40CC65A2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Tudásmegosztás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4CC0964-9D2F-4FA1-8C29-4C2848594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Tananyagok és módszertani/szakmai anyagok</a:t>
            </a:r>
          </a:p>
        </p:txBody>
      </p:sp>
    </p:spTree>
    <p:extLst>
      <p:ext uri="{BB962C8B-B14F-4D97-AF65-F5344CB8AC3E}">
        <p14:creationId xmlns:p14="http://schemas.microsoft.com/office/powerpoint/2010/main" val="298623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265024" y="6139043"/>
            <a:ext cx="248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hlinkClick r:id="rId2"/>
              </a:rPr>
              <a:t>https://reftantar.hu</a:t>
            </a:r>
            <a:r>
              <a:rPr lang="hu-HU" sz="2000" dirty="0"/>
              <a:t>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49B65B9-14F9-492E-B503-BD7D4CC4A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56" b="2428"/>
          <a:stretch/>
        </p:blipFill>
        <p:spPr>
          <a:xfrm>
            <a:off x="0" y="1085850"/>
            <a:ext cx="12192000" cy="54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4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D987EB-4B81-4975-9B47-0DF83674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Kiadványok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6E0E3C29-2B65-436D-BC82-F754F6965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1589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Jobbra nyíl 2">
            <a:hlinkClick r:id="rId7"/>
          </p:cNvPr>
          <p:cNvSpPr/>
          <p:nvPr/>
        </p:nvSpPr>
        <p:spPr>
          <a:xfrm>
            <a:off x="9982200" y="5425630"/>
            <a:ext cx="800100" cy="537020"/>
          </a:xfrm>
          <a:prstGeom prst="rightArrow">
            <a:avLst/>
          </a:prstGeom>
          <a:solidFill>
            <a:srgbClr val="FAB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>
            <a:hlinkClick r:id="rId8"/>
          </p:cNvPr>
          <p:cNvSpPr/>
          <p:nvPr/>
        </p:nvSpPr>
        <p:spPr>
          <a:xfrm>
            <a:off x="9963150" y="3709876"/>
            <a:ext cx="800100" cy="582835"/>
          </a:xfrm>
          <a:prstGeom prst="rightArrow">
            <a:avLst/>
          </a:prstGeom>
          <a:solidFill>
            <a:srgbClr val="19A8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>
            <a:hlinkClick r:id="rId9"/>
          </p:cNvPr>
          <p:cNvSpPr/>
          <p:nvPr/>
        </p:nvSpPr>
        <p:spPr>
          <a:xfrm>
            <a:off x="9982200" y="2324100"/>
            <a:ext cx="800100" cy="58283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>
            <a:hlinkClick r:id="rId10"/>
          </p:cNvPr>
          <p:cNvSpPr/>
          <p:nvPr/>
        </p:nvSpPr>
        <p:spPr>
          <a:xfrm>
            <a:off x="9963150" y="4311204"/>
            <a:ext cx="800100" cy="582835"/>
          </a:xfrm>
          <a:prstGeom prst="rightArrow">
            <a:avLst/>
          </a:prstGeom>
          <a:solidFill>
            <a:srgbClr val="19A8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37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id="{2D4352CD-70D0-4023-BB05-6B2F92D81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4"/>
          <a:stretch/>
        </p:blipFill>
        <p:spPr>
          <a:xfrm>
            <a:off x="742950" y="923130"/>
            <a:ext cx="7200900" cy="1315057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D9DE45ED-1A1F-4BE2-88AC-F59D69935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62"/>
          <a:stretch/>
        </p:blipFill>
        <p:spPr>
          <a:xfrm>
            <a:off x="4343400" y="5394835"/>
            <a:ext cx="6877050" cy="1421165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F5ADB614-AFD7-41BC-8D16-D0F17BE1F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4" b="37639"/>
          <a:stretch/>
        </p:blipFill>
        <p:spPr>
          <a:xfrm>
            <a:off x="1828801" y="2371538"/>
            <a:ext cx="7200900" cy="1226404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0030B948-D254-4FA5-80A1-BAC5B0CF0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>
          <a:xfrm>
            <a:off x="2943225" y="3731293"/>
            <a:ext cx="7200900" cy="15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6031" r="27995"/>
          <a:stretch/>
        </p:blipFill>
        <p:spPr>
          <a:xfrm>
            <a:off x="6952587" y="786284"/>
            <a:ext cx="4782214" cy="584831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B4F5E76-E7A1-4F48-A3F2-C69A6924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Kálvin Kiadó kínálatában</a:t>
            </a:r>
          </a:p>
        </p:txBody>
      </p:sp>
      <p:pic>
        <p:nvPicPr>
          <p:cNvPr id="5" name="Kép 4" descr="A képen rajz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FDADCEAF-5A69-4D41-8002-A589701A0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6"/>
            <a:ext cx="3382185" cy="202931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36982" y="5551695"/>
            <a:ext cx="4887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5"/>
              </a:rPr>
              <a:t>https://www.kalvinkiado.hu/konyv/hittanoktatas/reformatus-tananyagtar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82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A77C45A-3591-4B44-9BE5-40CC65A2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Tananyagfejlesztés és </a:t>
            </a:r>
            <a:br>
              <a:rPr lang="hu-HU" b="1" dirty="0"/>
            </a:br>
            <a:r>
              <a:rPr lang="hu-HU" b="1" dirty="0"/>
              <a:t>tanórai felhasználás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4CC0964-9D2F-4FA1-8C29-4C284859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R</a:t>
            </a:r>
            <a:r>
              <a:rPr lang="hu-HU" dirty="0" smtClean="0"/>
              <a:t>eformátus Tananyagtár tananyagszerkesztő </a:t>
            </a:r>
            <a:r>
              <a:rPr lang="hu-HU" dirty="0"/>
              <a:t>és tanulásmenedzsment eszközei</a:t>
            </a:r>
          </a:p>
          <a:p>
            <a:endParaRPr lang="hu-HU" dirty="0">
              <a:hlinkClick r:id="rId2"/>
            </a:endParaRPr>
          </a:p>
          <a:p>
            <a:pPr algn="r"/>
            <a:r>
              <a:rPr lang="hu-HU" sz="2000" dirty="0">
                <a:hlinkClick r:id="rId2"/>
              </a:rPr>
              <a:t>https://reftantar.hu/ajanlo/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020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590</Words>
  <Application>Microsoft Office PowerPoint</Application>
  <PresentationFormat>Szélesvásznú</PresentationFormat>
  <Paragraphs>121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Office-téma</vt:lpstr>
      <vt:lpstr>Református Tananyagtár  Tudásmegosztási, tanulást és tanítást támogató rendszer és taneszközök</vt:lpstr>
      <vt:lpstr>Reftantar.hu - Több mint egy egyszerű honlap</vt:lpstr>
      <vt:lpstr>(Nemcsak) református iskoláknak…</vt:lpstr>
      <vt:lpstr>Tudásmegosztás</vt:lpstr>
      <vt:lpstr>PowerPoint-bemutató</vt:lpstr>
      <vt:lpstr>Kiadványok</vt:lpstr>
      <vt:lpstr>PowerPoint-bemutató</vt:lpstr>
      <vt:lpstr>A Kálvin Kiadó kínálatában</vt:lpstr>
      <vt:lpstr>Tananyagfejlesztés és  tanórai felhasználás</vt:lpstr>
      <vt:lpstr>PowerPoint-bemutató</vt:lpstr>
      <vt:lpstr>PowerPoint-bemutató</vt:lpstr>
      <vt:lpstr>Tartalomtár</vt:lpstr>
      <vt:lpstr>Tananyagszerkesztő</vt:lpstr>
      <vt:lpstr>Online tanulás</vt:lpstr>
      <vt:lpstr>Online tanulás</vt:lpstr>
      <vt:lpstr>Aloldalak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Akkreditált pedagógus-továbbképzések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Református Tananyagtár</dc:title>
  <dc:creator>Zsolt</dc:creator>
  <cp:lastModifiedBy>Farkas, Judit</cp:lastModifiedBy>
  <cp:revision>61</cp:revision>
  <dcterms:created xsi:type="dcterms:W3CDTF">2020-10-08T11:50:14Z</dcterms:created>
  <dcterms:modified xsi:type="dcterms:W3CDTF">2023-05-10T14:16:09Z</dcterms:modified>
</cp:coreProperties>
</file>