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14DCE5-411A-4E42-AD3C-2494A4EAE779}" type="datetime1">
              <a:rPr lang="hu-HU" smtClean="0"/>
              <a:t>2023. 01. 20.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368516-3842-4620-B9B3-67F535CB3A5D}" type="datetime1">
              <a:rPr lang="hu-HU" smtClean="0"/>
              <a:t>2023. 01. 20.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"/>
              <a:t>Mintaszöveg szerkesztése</a:t>
            </a:r>
            <a:endParaRPr lang="en-US"/>
          </a:p>
          <a:p>
            <a:pPr lvl="1" rtl="0"/>
            <a:r>
              <a:rPr lang="hu"/>
              <a:t>Második szint</a:t>
            </a:r>
          </a:p>
          <a:p>
            <a:pPr lvl="2" rtl="0"/>
            <a:r>
              <a:rPr lang="hu"/>
              <a:t>Harmadik szint</a:t>
            </a:r>
          </a:p>
          <a:p>
            <a:pPr lvl="3" rtl="0"/>
            <a:r>
              <a:rPr lang="hu"/>
              <a:t>Negyedik szint</a:t>
            </a:r>
          </a:p>
          <a:p>
            <a:pPr lvl="4" rtl="0"/>
            <a:r>
              <a:rPr lang="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Téglalap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Téglalap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Téglalap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Csoport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Egyenes összekötő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20" name="Dátum helye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E8BDBE0D-D7BD-4B72-8656-1BA1EE15204D}" type="datetime1">
              <a:rPr lang="hu-HU" smtClean="0"/>
              <a:t>2023. 01. 20.</a:t>
            </a:fld>
            <a:endParaRPr lang="en-US" dirty="0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164A21-2A73-421C-B26A-59E41BBEFBEB}" type="datetime1">
              <a:rPr lang="hu-HU" smtClean="0"/>
              <a:t>2023. 01. 20.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CBEE9-063A-466D-A69B-CD20FA75015F}" type="datetime1">
              <a:rPr lang="hu-HU" smtClean="0"/>
              <a:t>2023. 01. 20.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7A52B9-A8AB-438E-B534-4C40C3A9E74F}" type="datetime1">
              <a:rPr lang="hu-HU" smtClean="0"/>
              <a:t>2023. 01. 20.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Téglalap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Téglalap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Téglalap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grpSp>
        <p:nvGrpSpPr>
          <p:cNvPr id="16" name="Csoport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Egyenes összekötő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11F62F7-5E21-4DF6-AD45-F2360C22BAAE}" type="datetime1">
              <a:rPr lang="hu-HU" smtClean="0"/>
              <a:t>2023. 01. 20.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AD0CF7-F942-4A78-BD5B-565FEA1F0330}" type="datetime1">
              <a:rPr lang="hu-HU" smtClean="0"/>
              <a:t>2023. 01. 20.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B1E64E-AF4C-4D8A-B1A2-6376454CC97D}" type="datetime1">
              <a:rPr lang="hu-HU" smtClean="0"/>
              <a:t>2023. 01. 20.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377358-1C37-4F07-9A78-BAC0F950DA57}" type="datetime1">
              <a:rPr lang="hu-HU" smtClean="0"/>
              <a:t>2023. 01. 20.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CB3493-9A23-4FBB-AEE0-C0E6D5F3648B}" type="datetime1">
              <a:rPr lang="hu-HU" smtClean="0"/>
              <a:t>2023. 01. 20.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45F6E80-D825-48C2-9648-1D1B31372F92}" type="datetime1">
              <a:rPr lang="hu-HU" smtClean="0"/>
              <a:t>2023. 01. 20.</a:t>
            </a:fld>
            <a:endParaRPr lang="en-US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Kép helyőrzőj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8977A4C8-8FD0-44EA-A473-E0338D05B7ED}" type="datetime1">
              <a:rPr lang="hu-HU" smtClean="0"/>
              <a:t>2023. 01. 20.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Téglalap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Téglalap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"/>
              <a:t>Mintacím stílusának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"/>
              <a:t>Mintaszöveg szerkesztése</a:t>
            </a:r>
          </a:p>
          <a:p>
            <a:pPr lvl="1" rtl="0"/>
            <a:r>
              <a:rPr lang="hu"/>
              <a:t>Második szint</a:t>
            </a:r>
          </a:p>
          <a:p>
            <a:pPr lvl="2" rtl="0"/>
            <a:r>
              <a:rPr lang="hu"/>
              <a:t>Harmadik szint</a:t>
            </a:r>
          </a:p>
          <a:p>
            <a:pPr lvl="3" rtl="0"/>
            <a:r>
              <a:rPr lang="hu"/>
              <a:t>Negyedik szint</a:t>
            </a:r>
          </a:p>
          <a:p>
            <a:pPr lvl="4" rtl="0"/>
            <a:r>
              <a:rPr lang="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150E88-5DA4-48FE-971C-3A8E0386704F}" type="datetime1">
              <a:rPr lang="hu-HU" smtClean="0"/>
              <a:t>2023. 01. 20.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pplychainmovement.com/new-books-about-supply-chain-management/" TargetMode="External"/><Relationship Id="rId2" Type="http://schemas.openxmlformats.org/officeDocument/2006/relationships/hyperlink" Target="https://juratus.elte.hu/jogi-folyoirato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telligentliving.co/8-most-entertaining-games-to-play-online/" TargetMode="External"/><Relationship Id="rId5" Type="http://schemas.openxmlformats.org/officeDocument/2006/relationships/hyperlink" Target="https://www.studycheck.de/berufe/synchronsprecher" TargetMode="External"/><Relationship Id="rId4" Type="http://schemas.openxmlformats.org/officeDocument/2006/relationships/hyperlink" Target="https://pxhere.com/hu/photo/163593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Egy embléma közelképe&#10;&#10;Automatikusan létrehozott leírá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Téglalap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Téglalap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hu" sz="2800" dirty="0">
                <a:solidFill>
                  <a:schemeClr val="tx1"/>
                </a:solidFill>
              </a:rPr>
              <a:t>Tömegkommunikációs eszközök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endParaRPr lang="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759424D6-839C-45DA-BD0B-980F70D96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17" y="682283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8B8E1A93-9C78-4940-B700-D64DD32A7C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8652" y="2256525"/>
            <a:ext cx="4663047" cy="28852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F45F0563-EE0F-4C20-906B-D27D7D250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047" y="4327867"/>
            <a:ext cx="3059416" cy="20359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D7110B5E-BE14-43FB-849D-FF59EAFA41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5397" y="730028"/>
            <a:ext cx="3343821" cy="22251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id="{1A628384-AD75-4F23-ADCB-0F81A5F809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7850" y="4060231"/>
            <a:ext cx="3250575" cy="21631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E57FD4DF-73E4-49C9-AB7C-CCA4076811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3084" y="1803680"/>
            <a:ext cx="2409825" cy="18954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8060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738B33-D39E-4776-917B-BE27F36B2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008" y="457200"/>
            <a:ext cx="9729831" cy="909369"/>
          </a:xfrm>
        </p:spPr>
        <p:txBody>
          <a:bodyPr/>
          <a:lstStyle/>
          <a:p>
            <a:r>
              <a:rPr lang="hu-HU" u="sng" dirty="0"/>
              <a:t>Hogyan próbálnak hatni a reklámok?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7B8289E-941B-4035-A953-1B8A90C7B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4" y="1609092"/>
            <a:ext cx="10630250" cy="4727951"/>
          </a:xfrm>
        </p:spPr>
        <p:txBody>
          <a:bodyPr>
            <a:normAutofit/>
          </a:bodyPr>
          <a:lstStyle/>
          <a:p>
            <a:r>
              <a:rPr lang="hu-HU" sz="2000" b="1" u="sng" dirty="0"/>
              <a:t>Túlzóan</a:t>
            </a:r>
            <a:r>
              <a:rPr lang="hu-HU" sz="2000" u="sng" dirty="0"/>
              <a:t> </a:t>
            </a:r>
            <a:r>
              <a:rPr lang="hu-HU" sz="2000" b="1" u="sng" dirty="0"/>
              <a:t>kiemelik</a:t>
            </a:r>
            <a:r>
              <a:rPr lang="hu-HU" sz="2000" u="sng" dirty="0"/>
              <a:t> </a:t>
            </a:r>
            <a:r>
              <a:rPr lang="hu-HU" sz="2000" dirty="0"/>
              <a:t>a termék előnyeit</a:t>
            </a:r>
          </a:p>
          <a:p>
            <a:r>
              <a:rPr lang="hu-HU" sz="2000" dirty="0"/>
              <a:t>Elhitetik a nézővel, hogy a termék által jobbak, fiatalabbak, trendibbek stb. lehetnek (</a:t>
            </a:r>
            <a:r>
              <a:rPr lang="hu-HU" sz="2000" b="1" i="1" u="sng" dirty="0"/>
              <a:t>Manipuláció</a:t>
            </a:r>
            <a:r>
              <a:rPr lang="hu-HU" sz="2000" i="1" u="sng" dirty="0"/>
              <a:t>)</a:t>
            </a:r>
          </a:p>
          <a:p>
            <a:r>
              <a:rPr lang="hu-HU" sz="2000" dirty="0"/>
              <a:t>A termékhez kedves vagy vágyott dolgokat társítanak (pl. kisgyerek vagy kiskutya, vagy jó társaság)</a:t>
            </a:r>
          </a:p>
          <a:p>
            <a:r>
              <a:rPr lang="hu-HU" sz="2000" b="1" u="sng" dirty="0"/>
              <a:t>Figyelemfelkeltő</a:t>
            </a:r>
            <a:r>
              <a:rPr lang="hu-HU" sz="2000" dirty="0"/>
              <a:t> (ötletes vagy botrányos)</a:t>
            </a:r>
          </a:p>
          <a:p>
            <a:r>
              <a:rPr lang="hu-HU" sz="2000" dirty="0"/>
              <a:t>Egy bizonyos csoport vágyait célozzák meg ( idősek, gyerekek, anyák, férfiak – ez a </a:t>
            </a:r>
            <a:r>
              <a:rPr lang="hu-HU" sz="2000" b="1" u="sng" dirty="0"/>
              <a:t>„</a:t>
            </a:r>
            <a:r>
              <a:rPr lang="hu-HU" sz="2000" b="1" i="1" u="sng" dirty="0"/>
              <a:t>célcsoport</a:t>
            </a:r>
            <a:r>
              <a:rPr lang="hu-HU" sz="2000" b="1" u="sng" dirty="0"/>
              <a:t>”)</a:t>
            </a:r>
          </a:p>
          <a:p>
            <a:r>
              <a:rPr lang="hu-HU" sz="2000" dirty="0"/>
              <a:t>Nem a valós szükségleteinkre épít, inkább a</a:t>
            </a:r>
            <a:r>
              <a:rPr lang="hu-HU" sz="2000" u="sng" dirty="0"/>
              <a:t> </a:t>
            </a:r>
            <a:r>
              <a:rPr lang="hu-HU" sz="2000" b="1" i="1" u="sng" dirty="0"/>
              <a:t>vágyainkra</a:t>
            </a:r>
          </a:p>
        </p:txBody>
      </p:sp>
    </p:spTree>
    <p:extLst>
      <p:ext uri="{BB962C8B-B14F-4D97-AF65-F5344CB8AC3E}">
        <p14:creationId xmlns:p14="http://schemas.microsoft.com/office/powerpoint/2010/main" val="264579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Képek forrásai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https://juratus.elte.hu/jogi-folyoiratok</a:t>
            </a:r>
            <a:r>
              <a:rPr lang="hu-HU" dirty="0" smtClean="0">
                <a:hlinkClick r:id="rId2"/>
              </a:rPr>
              <a:t>/</a:t>
            </a:r>
            <a:endParaRPr lang="hu-HU" dirty="0" smtClean="0"/>
          </a:p>
          <a:p>
            <a:r>
              <a:rPr lang="hu-HU" dirty="0">
                <a:hlinkClick r:id="rId3"/>
              </a:rPr>
              <a:t>https://www.supplychainmovement.com/new-books-about-supply-chain-management</a:t>
            </a:r>
            <a:r>
              <a:rPr lang="hu-HU" dirty="0" smtClean="0">
                <a:hlinkClick r:id="rId3"/>
              </a:rPr>
              <a:t>/</a:t>
            </a:r>
            <a:endParaRPr lang="hu-HU" dirty="0" smtClean="0"/>
          </a:p>
          <a:p>
            <a:r>
              <a:rPr lang="hu-HU" dirty="0"/>
              <a:t>https://pixabay.com/th/photos/%E0%B8%81%E0%B8%A5%E0%B9%89%E0%B8%A7%E0%B8%A2-%E0%B8%9C%E0%B8%A5%E0%B9%84%E0%B8%A1%E0%B9%89-%E0%B8%AA%E0%B8%B5%E0%B9%80%E0%B8%AB%E0%B8%A5%E0%B8%B7%E0%B8%AD%E0%B8%87-%E0%B8%81%E0%B8%B2%E0%B8%A3%E0%B9%82%E0%B8%86%E0%B8%A9%E0%B8%93%E0%B8%B2-268275</a:t>
            </a:r>
            <a:r>
              <a:rPr lang="hu-HU" dirty="0" smtClean="0"/>
              <a:t>/</a:t>
            </a:r>
          </a:p>
          <a:p>
            <a:r>
              <a:rPr lang="hu-HU" dirty="0">
                <a:hlinkClick r:id="rId4"/>
              </a:rPr>
              <a:t>https://</a:t>
            </a:r>
            <a:r>
              <a:rPr lang="hu-HU" dirty="0" smtClean="0">
                <a:hlinkClick r:id="rId4"/>
              </a:rPr>
              <a:t>pxhere.com/hu/photo/1635932</a:t>
            </a:r>
            <a:endParaRPr lang="hu-HU" dirty="0" smtClean="0"/>
          </a:p>
          <a:p>
            <a:r>
              <a:rPr lang="hu-HU" dirty="0">
                <a:hlinkClick r:id="rId5"/>
              </a:rPr>
              <a:t>https://</a:t>
            </a:r>
            <a:r>
              <a:rPr lang="hu-HU" dirty="0" smtClean="0">
                <a:hlinkClick r:id="rId5"/>
              </a:rPr>
              <a:t>www.studycheck.de/berufe/synchronsprecher</a:t>
            </a:r>
            <a:endParaRPr lang="hu-HU" dirty="0" smtClean="0"/>
          </a:p>
          <a:p>
            <a:r>
              <a:rPr lang="hu-HU" dirty="0">
                <a:hlinkClick r:id="rId6"/>
              </a:rPr>
              <a:t>https://www.intelligentliving.co/8-most-entertaining-games-to-play-online</a:t>
            </a:r>
            <a:r>
              <a:rPr lang="hu-HU" dirty="0" smtClean="0">
                <a:hlinkClick r:id="rId6"/>
              </a:rPr>
              <a:t>/</a:t>
            </a:r>
            <a:r>
              <a:rPr lang="hu-HU" dirty="0" smtClean="0"/>
              <a:t> 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B7A52B9-A8AB-438E-B534-4C40C3A9E74F}" type="datetime1">
              <a:rPr lang="hu-HU" smtClean="0"/>
              <a:t>2023. 01. 20.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03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24_TF78438558" id="{AB246F2A-2CBF-491E-A6C5-29DA362F2C33}" vid="{99588252-1777-460A-BE9C-614E107CF06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{2C48337B-70F4-4A12-8A64-99D010669229}tf78438558_win32</Template>
  <TotalTime>46</TotalTime>
  <Words>118</Words>
  <Application>Microsoft Office PowerPoint</Application>
  <PresentationFormat>Szélesvásznú</PresentationFormat>
  <Paragraphs>18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Garamond</vt:lpstr>
      <vt:lpstr>SavonVTI</vt:lpstr>
      <vt:lpstr>Tömegkommunikációs eszközök</vt:lpstr>
      <vt:lpstr>PowerPoint-bemutató</vt:lpstr>
      <vt:lpstr>Hogyan próbálnak hatni a reklámok?</vt:lpstr>
      <vt:lpstr>Képek forrásai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Tömegkommunikációs eszközök</dc:title>
  <dc:creator>Anna Kúti</dc:creator>
  <cp:lastModifiedBy>Kolcza, Judit</cp:lastModifiedBy>
  <cp:revision>8</cp:revision>
  <dcterms:created xsi:type="dcterms:W3CDTF">2021-07-26T13:05:20Z</dcterms:created>
  <dcterms:modified xsi:type="dcterms:W3CDTF">2023-01-20T12:38:50Z</dcterms:modified>
</cp:coreProperties>
</file>