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/>
    <p:restoredTop sz="94640"/>
  </p:normalViewPr>
  <p:slideViewPr>
    <p:cSldViewPr snapToGrid="0">
      <p:cViewPr varScale="1">
        <p:scale>
          <a:sx n="97" d="100"/>
          <a:sy n="97" d="100"/>
        </p:scale>
        <p:origin x="2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420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3620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2368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42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216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3401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5596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40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4573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3715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5226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9661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46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5973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5905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299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986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80F578E-A702-5649-8B1E-57589127247A}" type="datetimeFigureOut">
              <a:rPr lang="hu-HU" smtClean="0"/>
              <a:t>2023. 01. 10.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FC4E7-4C08-5944-A4F2-B3F8BF757DC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9982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  <p:sldLayoutId id="2147483923" r:id="rId17"/>
  </p:sldLayoutIdLst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86C729-C31F-7870-568C-0113BF128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38939"/>
            <a:ext cx="9144000" cy="1180122"/>
          </a:xfrm>
        </p:spPr>
        <p:txBody>
          <a:bodyPr/>
          <a:lstStyle/>
          <a:p>
            <a:r>
              <a:rPr lang="hu-HU" dirty="0"/>
              <a:t>CSALÁDOM ÉRTÉKEI</a:t>
            </a:r>
          </a:p>
        </p:txBody>
      </p:sp>
    </p:spTree>
    <p:extLst>
      <p:ext uri="{BB962C8B-B14F-4D97-AF65-F5344CB8AC3E}">
        <p14:creationId xmlns:p14="http://schemas.microsoft.com/office/powerpoint/2010/main" val="1200696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49" y="2559004"/>
            <a:ext cx="9404723" cy="1512796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9. Melyik süteményt készíti nagymamád a legfinomabban?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62326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49" y="2830192"/>
            <a:ext cx="9404723" cy="756398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10. Hogyan zajlik nálatok a Szenteste?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390770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49" y="2664540"/>
            <a:ext cx="9404723" cy="1370747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11. Mi a testvéred legjobb tulajdonsága?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459608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49" y="2490205"/>
            <a:ext cx="9404723" cy="1581596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12. Mit tartasz Apukádban példaértékűnek?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768240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49" y="2513959"/>
            <a:ext cx="9404723" cy="2067833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13. Mi volt eddig a legkeményebb büntetés, amit kaptál? Mit gondolsz, megérdemelted?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103543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511" y="2168539"/>
            <a:ext cx="6726075" cy="2844895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14. A nagyszüleid biztos sokat mesélnek a régi időkről. Melyik a kedvenc történeted? 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716835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066" y="2615907"/>
            <a:ext cx="8490812" cy="2161045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15. Melyik családi szokást fogod Te is </a:t>
            </a:r>
            <a:r>
              <a:rPr lang="hu-HU" dirty="0" err="1">
                <a:effectLst/>
                <a:latin typeface="Helvetica Neue" panose="02000503000000020004" pitchFamily="2" charset="0"/>
              </a:rPr>
              <a:t>továbbvinni</a:t>
            </a:r>
            <a:r>
              <a:rPr lang="hu-HU" dirty="0">
                <a:effectLst/>
                <a:latin typeface="Helvetica Neue" panose="02000503000000020004" pitchFamily="2" charset="0"/>
              </a:rPr>
              <a:t> majd a saját családodban?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435265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511" y="705984"/>
            <a:ext cx="6028078" cy="4647451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16.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r>
              <a:rPr lang="hu-HU" dirty="0">
                <a:effectLst/>
                <a:latin typeface="Helvetica Neue" panose="02000503000000020004" pitchFamily="2" charset="0"/>
              </a:rPr>
              <a:t>A családod vallásos? Ha igen, milyen vallású és miben látszik ez meg a mindennapokban? Ha nem </a:t>
            </a:r>
            <a:r>
              <a:rPr lang="hu-HU" dirty="0">
                <a:latin typeface="Helvetica Neue" panose="02000503000000020004" pitchFamily="2" charset="0"/>
              </a:rPr>
              <a:t>az</a:t>
            </a:r>
            <a:r>
              <a:rPr lang="hu-HU" dirty="0">
                <a:effectLst/>
                <a:latin typeface="Helvetica Neue" panose="02000503000000020004" pitchFamily="2" charset="0"/>
              </a:rPr>
              <a:t>, mit gondolsz, miért? 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423580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886" y="1848443"/>
            <a:ext cx="6454323" cy="2848538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17. Mi az a nevelési módszer, amit te utálsz (utáltál), de te is biztos alkalmazni fogod?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6641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014" y="2760603"/>
            <a:ext cx="7910385" cy="2223357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18. Melyik a kedvenc helyiséged a lakásotokban?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273448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251102"/>
            <a:ext cx="9404723" cy="2355796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1. Meséld el gyermekkorod (családodban megélt) legkedvesebb emlékét! 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015797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0807" y="2117695"/>
            <a:ext cx="7910385" cy="2347425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19. Mikor szereztél örömet valakinek utoljára a családodban és mi volt az?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951312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066" y="2528417"/>
            <a:ext cx="7910385" cy="2347425"/>
          </a:xfrm>
        </p:spPr>
        <p:txBody>
          <a:bodyPr/>
          <a:lstStyle/>
          <a:p>
            <a:pPr algn="ctr"/>
            <a:r>
              <a:rPr lang="hu-HU">
                <a:latin typeface="Helvetica Neue" panose="02000503000000020004" pitchFamily="2" charset="0"/>
              </a:rPr>
              <a:t>20</a:t>
            </a:r>
            <a:r>
              <a:rPr lang="hu-HU">
                <a:effectLst/>
                <a:latin typeface="Helvetica Neue" panose="02000503000000020004" pitchFamily="2" charset="0"/>
              </a:rPr>
              <a:t>. </a:t>
            </a:r>
            <a:r>
              <a:rPr lang="hu-HU" dirty="0">
                <a:effectLst/>
                <a:latin typeface="Helvetica Neue" panose="02000503000000020004" pitchFamily="2" charset="0"/>
              </a:rPr>
              <a:t>Mikor szerzett neked örömet valaki utoljára a családodban és mi volt az? 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430844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49" y="2904550"/>
            <a:ext cx="9404723" cy="957289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2. Szerinted milyen egy jó testvér? 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331427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49" y="2505388"/>
            <a:ext cx="9404723" cy="1847224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3. Mit tartasz Anyukádban példaértékűnek?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53609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49" y="2645794"/>
            <a:ext cx="9404723" cy="1566412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4. Hogyan kezelik a szüleid, ha rossz jegyet viszel haza?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33670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49" y="2816788"/>
            <a:ext cx="9404723" cy="783206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5. Van háziállatotok? Mesélj róla!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867409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49" y="2816788"/>
            <a:ext cx="9404723" cy="1512796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6. Melyik a kedvenc családi ünneped és miért?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834390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49" y="2672602"/>
            <a:ext cx="9404723" cy="1512796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7. Mesélj Anyukád és Apukád kapcsolatáról!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462605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>
            <a:extLst>
              <a:ext uri="{FF2B5EF4-FFF2-40B4-BE49-F238E27FC236}">
                <a16:creationId xmlns:a16="http://schemas.microsoft.com/office/drawing/2014/main" id="{B67B9DE7-D045-0E36-AB55-C46C656892FC}"/>
              </a:ext>
            </a:extLst>
          </p:cNvPr>
          <p:cNvSpPr/>
          <p:nvPr/>
        </p:nvSpPr>
        <p:spPr>
          <a:xfrm>
            <a:off x="816677" y="460583"/>
            <a:ext cx="2067834" cy="206783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7C472E4-7E7E-0141-A72F-9A819C05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49" y="2534351"/>
            <a:ext cx="9404723" cy="1512796"/>
          </a:xfrm>
        </p:spPr>
        <p:txBody>
          <a:bodyPr/>
          <a:lstStyle/>
          <a:p>
            <a:pPr algn="ctr"/>
            <a:r>
              <a:rPr lang="hu-HU" dirty="0">
                <a:effectLst/>
                <a:latin typeface="Helvetica Neue" panose="02000503000000020004" pitchFamily="2" charset="0"/>
              </a:rPr>
              <a:t>8. Emlékszel arra, amikor Anyukád valamiért megvigasztalt? Mesélj róla!</a:t>
            </a: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br>
              <a:rPr lang="hu-HU" dirty="0">
                <a:effectLst/>
                <a:latin typeface="Helvetica Neue" panose="02000503000000020004" pitchFamily="2" charset="0"/>
              </a:rPr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DCC592E-698B-241D-0036-0EAEC67F1F06}"/>
              </a:ext>
            </a:extLst>
          </p:cNvPr>
          <p:cNvSpPr txBox="1"/>
          <p:nvPr/>
        </p:nvSpPr>
        <p:spPr>
          <a:xfrm>
            <a:off x="1629649" y="1140557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1.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895E74EC-0673-423F-2FB8-078B16362367}"/>
              </a:ext>
            </a:extLst>
          </p:cNvPr>
          <p:cNvSpPr/>
          <p:nvPr/>
        </p:nvSpPr>
        <p:spPr>
          <a:xfrm>
            <a:off x="8711389" y="4071800"/>
            <a:ext cx="2067834" cy="206783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3F1FE2E-C157-F34B-30DC-433410F5AA4C}"/>
              </a:ext>
            </a:extLst>
          </p:cNvPr>
          <p:cNvSpPr txBox="1"/>
          <p:nvPr/>
        </p:nvSpPr>
        <p:spPr>
          <a:xfrm>
            <a:off x="9524361" y="4751774"/>
            <a:ext cx="627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980484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0"/>
    </mc:Choice>
    <mc:Fallback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{23CCB75B-927B-5C42-AA96-7B03FB58C375}tf10001062</Template>
  <TotalTime>39</TotalTime>
  <Words>417</Words>
  <Application>Microsoft Macintosh PowerPoint</Application>
  <PresentationFormat>Szélesvásznú</PresentationFormat>
  <Paragraphs>61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Helvetica Neue</vt:lpstr>
      <vt:lpstr>Wingdings 3</vt:lpstr>
      <vt:lpstr>Ion</vt:lpstr>
      <vt:lpstr>CSALÁDOM ÉRTÉKEI</vt:lpstr>
      <vt:lpstr>1. Meséld el gyermekkorod (családodban megélt) legkedvesebb emlékét!  </vt:lpstr>
      <vt:lpstr>2. Szerinted milyen egy jó testvér?   </vt:lpstr>
      <vt:lpstr>3. Mit tartasz Anyukádban példaértékűnek?   </vt:lpstr>
      <vt:lpstr>4. Hogyan kezelik a szüleid, ha rossz jegyet viszel haza?    </vt:lpstr>
      <vt:lpstr>5. Van háziállatotok? Mesélj róla!    </vt:lpstr>
      <vt:lpstr>6. Melyik a kedvenc családi ünneped és miért?     </vt:lpstr>
      <vt:lpstr>7. Mesélj Anyukád és Apukád kapcsolatáról!      </vt:lpstr>
      <vt:lpstr>8. Emlékszel arra, amikor Anyukád valamiért megvigasztalt? Mesélj róla!       </vt:lpstr>
      <vt:lpstr>9. Melyik süteményt készíti nagymamád a legfinomabban?        </vt:lpstr>
      <vt:lpstr>10. Hogyan zajlik nálatok a Szenteste?        </vt:lpstr>
      <vt:lpstr>11. Mi a testvéred legjobb tulajdonsága?         </vt:lpstr>
      <vt:lpstr>12. Mit tartasz Apukádban példaértékűnek?          </vt:lpstr>
      <vt:lpstr>13. Mi volt eddig a legkeményebb büntetés, amit kaptál? Mit gondolsz, megérdemelted?           </vt:lpstr>
      <vt:lpstr>14. A nagyszüleid biztos sokat mesélnek a régi időkről. Melyik a kedvenc történeted?            </vt:lpstr>
      <vt:lpstr>15. Melyik családi szokást fogod Te is továbbvinni majd a saját családodban?</vt:lpstr>
      <vt:lpstr>16. A családod vallásos? Ha igen, milyen vallású és miben látszik ez meg a mindennapokban? Ha nem az, mit gondolsz, miért? </vt:lpstr>
      <vt:lpstr>17. Mi az a nevelési módszer, amit te utálsz (utáltál), de te is biztos alkalmazni fogod?</vt:lpstr>
      <vt:lpstr>18. Melyik a kedvenc helyiséged a lakásotokban?</vt:lpstr>
      <vt:lpstr>19. Mikor szereztél örömet valakinek utoljára a családodban és mi volt az?</vt:lpstr>
      <vt:lpstr>20. Mikor szerzett neked örömet valaki utoljára a családodban és mi volt az?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CSALÁDOM ÉRTÉKEI</dc:title>
  <dc:creator>Plicherdorka@sulid.hu</dc:creator>
  <cp:lastModifiedBy>Plicherdorka@sulid.hu</cp:lastModifiedBy>
  <cp:revision>1</cp:revision>
  <dcterms:created xsi:type="dcterms:W3CDTF">2023-01-10T19:47:25Z</dcterms:created>
  <dcterms:modified xsi:type="dcterms:W3CDTF">2023-01-10T20:26:59Z</dcterms:modified>
</cp:coreProperties>
</file>