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00"/>
    <p:restoredTop sz="94666"/>
  </p:normalViewPr>
  <p:slideViewPr>
    <p:cSldViewPr snapToGrid="0">
      <p:cViewPr varScale="1">
        <p:scale>
          <a:sx n="102" d="100"/>
          <a:sy n="102" d="100"/>
        </p:scale>
        <p:origin x="1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6304A64-2293-F84B-E3E7-60A23F9E4889}"/>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BD1C5293-88AC-B46F-CF34-490253CB8B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08B63252-20CC-C461-ABED-70DD028897D7}"/>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5" name="Élőláb helye 4">
            <a:extLst>
              <a:ext uri="{FF2B5EF4-FFF2-40B4-BE49-F238E27FC236}">
                <a16:creationId xmlns:a16="http://schemas.microsoft.com/office/drawing/2014/main" id="{C2E0DEB4-61C4-3093-2559-2D5872008C94}"/>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D4EC01A0-BAD9-217C-0AD3-F6028D1A921C}"/>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222730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0A9B832-4921-397D-D162-04B8FFD44ECD}"/>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CC4FE67A-56A2-069B-8EC0-9D63B45C4AB7}"/>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F42E8699-93F8-862A-F53F-55C9E8342E6A}"/>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5" name="Élőláb helye 4">
            <a:extLst>
              <a:ext uri="{FF2B5EF4-FFF2-40B4-BE49-F238E27FC236}">
                <a16:creationId xmlns:a16="http://schemas.microsoft.com/office/drawing/2014/main" id="{D286B3D7-DF9A-A05A-1032-3B142DA0C90D}"/>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8F7EDF95-5EC3-84A6-A517-3FEE23487740}"/>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4738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0AC88C8F-A39C-7090-4BDC-CEA7D5B1F2BB}"/>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3CBE8A5C-6527-1F3E-982D-B086EBD570E0}"/>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943836E8-9D0E-36AA-8ED5-FDED09A2969F}"/>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5" name="Élőláb helye 4">
            <a:extLst>
              <a:ext uri="{FF2B5EF4-FFF2-40B4-BE49-F238E27FC236}">
                <a16:creationId xmlns:a16="http://schemas.microsoft.com/office/drawing/2014/main" id="{30A9E2F5-8F9D-AA6A-DB5A-8EBF5DBA5C82}"/>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19274C69-9C34-FB01-D4D6-44538BF6B4C2}"/>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132768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67A9831-BD91-B35B-B8BD-6DA47271F808}"/>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D4E456DF-0E6B-A506-B1B7-C88791160ADC}"/>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52CA7BDB-2F63-E249-7375-0CB028F7CA99}"/>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5" name="Élőláb helye 4">
            <a:extLst>
              <a:ext uri="{FF2B5EF4-FFF2-40B4-BE49-F238E27FC236}">
                <a16:creationId xmlns:a16="http://schemas.microsoft.com/office/drawing/2014/main" id="{AE59699D-C2CC-7FA9-E04D-2BD370485C67}"/>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64BFC3D6-2FC3-35D4-399C-E43ABF7DA0C0}"/>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422263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B3CC047-D7A4-46C6-2C1F-EFB95885F16B}"/>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3AF82325-4CFB-AC3A-B4F2-C046B998EC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48D0B998-9FD1-17E0-C83B-ECCB08DC8C55}"/>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5" name="Élőláb helye 4">
            <a:extLst>
              <a:ext uri="{FF2B5EF4-FFF2-40B4-BE49-F238E27FC236}">
                <a16:creationId xmlns:a16="http://schemas.microsoft.com/office/drawing/2014/main" id="{C5D5FC9C-C8E6-F6D0-7BCB-F14BFAFD133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80FF63B-CFF4-F332-2329-97377FE0D88D}"/>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2887317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E027C88-C16D-FC68-728E-311E8F188E71}"/>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E88ADB6B-DF4D-9924-4CEC-E02E407925D2}"/>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BF688C1E-F6C9-A37E-A4B5-B1007741EDA2}"/>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814D15BD-AF91-741F-6E7D-10C27384509F}"/>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6" name="Élőláb helye 5">
            <a:extLst>
              <a:ext uri="{FF2B5EF4-FFF2-40B4-BE49-F238E27FC236}">
                <a16:creationId xmlns:a16="http://schemas.microsoft.com/office/drawing/2014/main" id="{D8204BC1-29C5-021F-5D09-A0D56B23E2A1}"/>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73265EA9-C72C-6681-D65D-3A0999A6168F}"/>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293000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E5310E5-8818-18F4-2FCC-D5B5710BE2C6}"/>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2C75B4FB-F0A2-0C8B-FE24-CCF496AF85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81425090-0D6C-1986-0501-662AFE9DA143}"/>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4460CFFD-A082-BDDA-0921-6F511F071F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14E32C5F-9AD3-0D4F-90D7-EC91BAB7319A}"/>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919E66FF-960F-8CC0-45BC-43415E211E70}"/>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8" name="Élőláb helye 7">
            <a:extLst>
              <a:ext uri="{FF2B5EF4-FFF2-40B4-BE49-F238E27FC236}">
                <a16:creationId xmlns:a16="http://schemas.microsoft.com/office/drawing/2014/main" id="{3D230ABE-DAE9-C3AC-BF53-0766FE7CE7A3}"/>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E7CEC2A9-D1CC-4589-035D-66ABD806B59A}"/>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403184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F6E8938-7CB7-6FD4-1856-EEDA7213E028}"/>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1D531988-ADF5-3802-CD5F-32A6E740F803}"/>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4" name="Élőláb helye 3">
            <a:extLst>
              <a:ext uri="{FF2B5EF4-FFF2-40B4-BE49-F238E27FC236}">
                <a16:creationId xmlns:a16="http://schemas.microsoft.com/office/drawing/2014/main" id="{76B96E8A-5B7C-1CDF-9490-A1F3159B781A}"/>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F3F6AF86-7785-827B-FF48-A2038A8C4D91}"/>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1916215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16B2406E-2884-38D7-76F5-9315327ECA40}"/>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3" name="Élőláb helye 2">
            <a:extLst>
              <a:ext uri="{FF2B5EF4-FFF2-40B4-BE49-F238E27FC236}">
                <a16:creationId xmlns:a16="http://schemas.microsoft.com/office/drawing/2014/main" id="{D081EED9-FF42-878D-77C8-5BE63020993B}"/>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910BFA0B-867A-A03A-AFE1-363B28EE8A37}"/>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246348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06BA736-D5AA-29C7-D5DF-BEE9AA0CB376}"/>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FC418F2C-9D0D-0B9A-2E4A-269D28314E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E5CEA9F9-B6CD-EF68-9162-298988B33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BF23E8D8-B730-B1A8-14DC-0E293253144F}"/>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6" name="Élőláb helye 5">
            <a:extLst>
              <a:ext uri="{FF2B5EF4-FFF2-40B4-BE49-F238E27FC236}">
                <a16:creationId xmlns:a16="http://schemas.microsoft.com/office/drawing/2014/main" id="{6F32820B-2D2D-556B-CF0A-F2DFDC29CE4D}"/>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456E16D3-A5C9-2D0E-7C9F-6CC8F3DF7CA5}"/>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186439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34DA2E5-D679-8F1C-7EE9-2924EA5DB278}"/>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02A7AE8F-1B84-D051-A587-AAD3598840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D119563B-6CA1-DCC8-B0CC-4FAE6961C4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B18F39A-3E33-DB7D-C175-8357AC9C5DF8}"/>
              </a:ext>
            </a:extLst>
          </p:cNvPr>
          <p:cNvSpPr>
            <a:spLocks noGrp="1"/>
          </p:cNvSpPr>
          <p:nvPr>
            <p:ph type="dt" sz="half" idx="10"/>
          </p:nvPr>
        </p:nvSpPr>
        <p:spPr/>
        <p:txBody>
          <a:bodyPr/>
          <a:lstStyle/>
          <a:p>
            <a:fld id="{0C8A90DC-F0A0-FA47-913B-AFD5BB70F4E6}" type="datetimeFigureOut">
              <a:rPr lang="hu-HU" smtClean="0"/>
              <a:t>2022. 12. 19.</a:t>
            </a:fld>
            <a:endParaRPr lang="hu-HU"/>
          </a:p>
        </p:txBody>
      </p:sp>
      <p:sp>
        <p:nvSpPr>
          <p:cNvPr id="6" name="Élőláb helye 5">
            <a:extLst>
              <a:ext uri="{FF2B5EF4-FFF2-40B4-BE49-F238E27FC236}">
                <a16:creationId xmlns:a16="http://schemas.microsoft.com/office/drawing/2014/main" id="{A80ADA8D-7CF8-6962-8E7F-360D23ED78FD}"/>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F0319FB2-8A74-DB66-F877-E0A55CA122FC}"/>
              </a:ext>
            </a:extLst>
          </p:cNvPr>
          <p:cNvSpPr>
            <a:spLocks noGrp="1"/>
          </p:cNvSpPr>
          <p:nvPr>
            <p:ph type="sldNum" sz="quarter" idx="12"/>
          </p:nvPr>
        </p:nvSpPr>
        <p:spPr/>
        <p:txBody>
          <a:bodyPr/>
          <a:lstStyle/>
          <a:p>
            <a:fld id="{8FDAD47D-CCD6-D649-80A6-8DF794FEAD30}" type="slidenum">
              <a:rPr lang="hu-HU" smtClean="0"/>
              <a:t>‹#›</a:t>
            </a:fld>
            <a:endParaRPr lang="hu-HU"/>
          </a:p>
        </p:txBody>
      </p:sp>
    </p:spTree>
    <p:extLst>
      <p:ext uri="{BB962C8B-B14F-4D97-AF65-F5344CB8AC3E}">
        <p14:creationId xmlns:p14="http://schemas.microsoft.com/office/powerpoint/2010/main" val="239131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0736691-0EAC-D73F-53E5-9DD1A0D34B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6EB8BAC3-63AC-1A11-61D6-B70236BC0E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BC341F76-4E2D-048F-92E0-E87F2DE75B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8A90DC-F0A0-FA47-913B-AFD5BB70F4E6}" type="datetimeFigureOut">
              <a:rPr lang="hu-HU" smtClean="0"/>
              <a:t>2022. 12. 19.</a:t>
            </a:fld>
            <a:endParaRPr lang="hu-HU"/>
          </a:p>
        </p:txBody>
      </p:sp>
      <p:sp>
        <p:nvSpPr>
          <p:cNvPr id="5" name="Élőláb helye 4">
            <a:extLst>
              <a:ext uri="{FF2B5EF4-FFF2-40B4-BE49-F238E27FC236}">
                <a16:creationId xmlns:a16="http://schemas.microsoft.com/office/drawing/2014/main" id="{24AC4771-36FA-1EE5-C0F2-B123C19A7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349E5BDA-073B-1F48-CA2E-AFFE103E5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AD47D-CCD6-D649-80A6-8DF794FEAD30}" type="slidenum">
              <a:rPr lang="hu-HU" smtClean="0"/>
              <a:t>‹#›</a:t>
            </a:fld>
            <a:endParaRPr lang="hu-HU"/>
          </a:p>
        </p:txBody>
      </p:sp>
    </p:spTree>
    <p:extLst>
      <p:ext uri="{BB962C8B-B14F-4D97-AF65-F5344CB8AC3E}">
        <p14:creationId xmlns:p14="http://schemas.microsoft.com/office/powerpoint/2010/main" val="761333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Alcím 2">
            <a:extLst>
              <a:ext uri="{FF2B5EF4-FFF2-40B4-BE49-F238E27FC236}">
                <a16:creationId xmlns:a16="http://schemas.microsoft.com/office/drawing/2014/main" id="{831CC6CC-5BA4-5255-6199-496BC21E9069}"/>
              </a:ext>
            </a:extLst>
          </p:cNvPr>
          <p:cNvSpPr>
            <a:spLocks noGrp="1"/>
          </p:cNvSpPr>
          <p:nvPr>
            <p:ph type="subTitle" idx="1"/>
          </p:nvPr>
        </p:nvSpPr>
        <p:spPr>
          <a:xfrm>
            <a:off x="1108553" y="2261148"/>
            <a:ext cx="9974893" cy="2335703"/>
          </a:xfrm>
        </p:spPr>
        <p:txBody>
          <a:bodyPr>
            <a:normAutofit/>
          </a:bodyPr>
          <a:lstStyle/>
          <a:p>
            <a:r>
              <a:rPr lang="hu-HU" sz="3600" dirty="0">
                <a:effectLst/>
                <a:latin typeface="Calibri" panose="020F0502020204030204" pitchFamily="34" charset="0"/>
                <a:ea typeface="Calibri" panose="020F0502020204030204" pitchFamily="34" charset="0"/>
                <a:cs typeface="Calibri" panose="020F0502020204030204" pitchFamily="34" charset="0"/>
              </a:rPr>
              <a:t>Megtudtad, hogy a barátodra rábízott titok nem titok többé. Elmondta az osztálytársaidnak és most úgy érzed, rajtad nevetnek.</a:t>
            </a:r>
          </a:p>
          <a:p>
            <a:r>
              <a:rPr lang="hu-HU" sz="3600" dirty="0">
                <a:effectLst/>
                <a:latin typeface="Calibri" panose="020F0502020204030204" pitchFamily="34" charset="0"/>
                <a:ea typeface="Calibri" panose="020F0502020204030204" pitchFamily="34" charset="0"/>
                <a:cs typeface="Calibri" panose="020F0502020204030204" pitchFamily="34" charset="0"/>
              </a:rPr>
              <a:t>Hogyan </a:t>
            </a:r>
            <a:r>
              <a:rPr lang="hu-HU" sz="3600" dirty="0" err="1">
                <a:effectLst/>
                <a:latin typeface="Calibri" panose="020F0502020204030204" pitchFamily="34" charset="0"/>
                <a:ea typeface="Calibri" panose="020F0502020204030204" pitchFamily="34" charset="0"/>
                <a:cs typeface="Calibri" panose="020F0502020204030204" pitchFamily="34" charset="0"/>
              </a:rPr>
              <a:t>kezdenél</a:t>
            </a:r>
            <a:r>
              <a:rPr lang="hu-HU" sz="3600" dirty="0">
                <a:effectLst/>
                <a:latin typeface="Calibri" panose="020F0502020204030204" pitchFamily="34" charset="0"/>
                <a:ea typeface="Calibri" panose="020F0502020204030204" pitchFamily="34" charset="0"/>
                <a:cs typeface="Calibri" panose="020F0502020204030204" pitchFamily="34" charset="0"/>
              </a:rPr>
              <a:t> a megoldáshoz?</a:t>
            </a:r>
            <a:endParaRPr lang="hu-HU" sz="3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3750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Alcím 2">
            <a:extLst>
              <a:ext uri="{FF2B5EF4-FFF2-40B4-BE49-F238E27FC236}">
                <a16:creationId xmlns:a16="http://schemas.microsoft.com/office/drawing/2014/main" id="{831CC6CC-5BA4-5255-6199-496BC21E9069}"/>
              </a:ext>
            </a:extLst>
          </p:cNvPr>
          <p:cNvSpPr>
            <a:spLocks noGrp="1"/>
          </p:cNvSpPr>
          <p:nvPr>
            <p:ph type="subTitle" idx="1"/>
          </p:nvPr>
        </p:nvSpPr>
        <p:spPr>
          <a:xfrm>
            <a:off x="1346548" y="2192456"/>
            <a:ext cx="9498904" cy="2473087"/>
          </a:xfrm>
        </p:spPr>
        <p:txBody>
          <a:bodyPr>
            <a:normAutofit fontScale="92500"/>
          </a:bodyPr>
          <a:lstStyle/>
          <a:p>
            <a:pPr lvl="0">
              <a:lnSpc>
                <a:spcPct val="107000"/>
              </a:lnSpc>
              <a:spcAft>
                <a:spcPts val="800"/>
              </a:spcAft>
            </a:pPr>
            <a:r>
              <a:rPr lang="hu-HU" sz="3600" dirty="0">
                <a:effectLst/>
                <a:latin typeface="Calibri" panose="020F0502020204030204" pitchFamily="34" charset="0"/>
                <a:ea typeface="Calibri" panose="020F0502020204030204" pitchFamily="34" charset="0"/>
                <a:cs typeface="Calibri" panose="020F0502020204030204" pitchFamily="34" charset="0"/>
              </a:rPr>
              <a:t>A testnevelés órán a </a:t>
            </a:r>
            <a:r>
              <a:rPr lang="hu-HU" sz="3600" dirty="0" err="1">
                <a:effectLst/>
                <a:latin typeface="Calibri" panose="020F0502020204030204" pitchFamily="34" charset="0"/>
                <a:ea typeface="Calibri" panose="020F0502020204030204" pitchFamily="34" charset="0"/>
                <a:cs typeface="Calibri" panose="020F0502020204030204" pitchFamily="34" charset="0"/>
              </a:rPr>
              <a:t>szekrényugrásod</a:t>
            </a:r>
            <a:r>
              <a:rPr lang="hu-HU" sz="3600" dirty="0">
                <a:effectLst/>
                <a:latin typeface="Calibri" panose="020F0502020204030204" pitchFamily="34" charset="0"/>
                <a:ea typeface="Calibri" panose="020F0502020204030204" pitchFamily="34" charset="0"/>
                <a:cs typeface="Calibri" panose="020F0502020204030204" pitchFamily="34" charset="0"/>
              </a:rPr>
              <a:t> nem jól sikerült, átestél a szekrényen. A fiúk hangosan nevettek. Nagyon rosszul érzed magad…. Meg tudod fogalmazni a fiúknak az öltözőben, amit érzel? </a:t>
            </a:r>
            <a:endParaRPr lang="hu-HU" sz="3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4198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Alcím 2">
            <a:extLst>
              <a:ext uri="{FF2B5EF4-FFF2-40B4-BE49-F238E27FC236}">
                <a16:creationId xmlns:a16="http://schemas.microsoft.com/office/drawing/2014/main" id="{831CC6CC-5BA4-5255-6199-496BC21E9069}"/>
              </a:ext>
            </a:extLst>
          </p:cNvPr>
          <p:cNvSpPr>
            <a:spLocks noGrp="1"/>
          </p:cNvSpPr>
          <p:nvPr>
            <p:ph type="subTitle" idx="1"/>
          </p:nvPr>
        </p:nvSpPr>
        <p:spPr>
          <a:xfrm>
            <a:off x="1334022" y="2273876"/>
            <a:ext cx="9523956" cy="2310247"/>
          </a:xfrm>
        </p:spPr>
        <p:txBody>
          <a:bodyPr>
            <a:normAutofit fontScale="92500"/>
          </a:bodyPr>
          <a:lstStyle/>
          <a:p>
            <a:pPr lvl="0">
              <a:lnSpc>
                <a:spcPct val="107000"/>
              </a:lnSpc>
              <a:spcAft>
                <a:spcPts val="800"/>
              </a:spcAft>
            </a:pPr>
            <a:r>
              <a:rPr lang="hu-HU" sz="3600" dirty="0">
                <a:effectLst/>
                <a:latin typeface="Calibri" panose="020F0502020204030204" pitchFamily="34" charset="0"/>
                <a:ea typeface="Calibri" panose="020F0502020204030204" pitchFamily="34" charset="0"/>
                <a:cs typeface="Calibri" panose="020F0502020204030204" pitchFamily="34" charset="0"/>
              </a:rPr>
              <a:t>Rossz kedvedben leszóltad az egyik osztálytársad új ruháját. Azt mondtad, hogy ez aztán marha szép…. Pedig neked is tetszett, lehet még kicsit irigy is voltál. Már bánod, amit mondtál, de hogyan tedd ezt rendbe? </a:t>
            </a:r>
            <a:endParaRPr lang="hu-HU" sz="3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496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Alcím 2">
            <a:extLst>
              <a:ext uri="{FF2B5EF4-FFF2-40B4-BE49-F238E27FC236}">
                <a16:creationId xmlns:a16="http://schemas.microsoft.com/office/drawing/2014/main" id="{831CC6CC-5BA4-5255-6199-496BC21E9069}"/>
              </a:ext>
            </a:extLst>
          </p:cNvPr>
          <p:cNvSpPr>
            <a:spLocks noGrp="1"/>
          </p:cNvSpPr>
          <p:nvPr>
            <p:ph type="subTitle" idx="1"/>
          </p:nvPr>
        </p:nvSpPr>
        <p:spPr>
          <a:xfrm>
            <a:off x="1409178" y="1829202"/>
            <a:ext cx="9373644" cy="3199596"/>
          </a:xfrm>
        </p:spPr>
        <p:txBody>
          <a:bodyPr>
            <a:normAutofit/>
          </a:bodyPr>
          <a:lstStyle/>
          <a:p>
            <a:pPr lvl="0">
              <a:lnSpc>
                <a:spcPct val="107000"/>
              </a:lnSpc>
              <a:spcAft>
                <a:spcPts val="800"/>
              </a:spcAft>
            </a:pPr>
            <a:r>
              <a:rPr lang="hu-HU" sz="3600" dirty="0">
                <a:effectLst/>
                <a:latin typeface="Calibri" panose="020F0502020204030204" pitchFamily="34" charset="0"/>
                <a:ea typeface="Calibri" panose="020F0502020204030204" pitchFamily="34" charset="0"/>
                <a:cs typeface="Calibri" panose="020F0502020204030204" pitchFamily="34" charset="0"/>
              </a:rPr>
              <a:t>Beteg voltál és az osztálytársaid, a legjobb barátnőid nem hozták a leckét. Amikor felgyógyulva bemész az iskolába sértetten elmész a barátnőid előtt, nem szólsz hozzájuk. Találgatják egymás között… Mi lehet a megoldás? </a:t>
            </a:r>
            <a:endParaRPr lang="hu-HU" sz="3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1317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Alcím 2">
            <a:extLst>
              <a:ext uri="{FF2B5EF4-FFF2-40B4-BE49-F238E27FC236}">
                <a16:creationId xmlns:a16="http://schemas.microsoft.com/office/drawing/2014/main" id="{831CC6CC-5BA4-5255-6199-496BC21E9069}"/>
              </a:ext>
            </a:extLst>
          </p:cNvPr>
          <p:cNvSpPr>
            <a:spLocks noGrp="1"/>
          </p:cNvSpPr>
          <p:nvPr>
            <p:ph type="subTitle" idx="1"/>
          </p:nvPr>
        </p:nvSpPr>
        <p:spPr>
          <a:xfrm>
            <a:off x="1524000" y="1992041"/>
            <a:ext cx="9144000" cy="2873918"/>
          </a:xfrm>
        </p:spPr>
        <p:txBody>
          <a:bodyPr>
            <a:normAutofit fontScale="92500"/>
          </a:bodyPr>
          <a:lstStyle/>
          <a:p>
            <a:pPr lvl="0">
              <a:lnSpc>
                <a:spcPct val="107000"/>
              </a:lnSpc>
              <a:spcAft>
                <a:spcPts val="800"/>
              </a:spcAft>
            </a:pPr>
            <a:r>
              <a:rPr lang="hu-HU" sz="3600" dirty="0">
                <a:effectLst/>
                <a:latin typeface="Calibri" panose="020F0502020204030204" pitchFamily="34" charset="0"/>
                <a:ea typeface="Calibri" panose="020F0502020204030204" pitchFamily="34" charset="0"/>
                <a:cs typeface="Calibri" panose="020F0502020204030204" pitchFamily="34" charset="0"/>
              </a:rPr>
              <a:t>Otthon azt mondtad, hogy négyes lett a dolgozatod. Édesanyád találkozott egy osztálytársad Anyukájával, akitől megtudta, hogy az a négyes nem négyes…</a:t>
            </a:r>
          </a:p>
          <a:p>
            <a:pPr lvl="0">
              <a:lnSpc>
                <a:spcPct val="107000"/>
              </a:lnSpc>
              <a:spcAft>
                <a:spcPts val="800"/>
              </a:spcAft>
            </a:pPr>
            <a:r>
              <a:rPr lang="hu-HU" sz="3600" dirty="0">
                <a:effectLst/>
                <a:latin typeface="Calibri" panose="020F0502020204030204" pitchFamily="34" charset="0"/>
                <a:ea typeface="Calibri" panose="020F0502020204030204" pitchFamily="34" charset="0"/>
                <a:cs typeface="Calibri" panose="020F0502020204030204" pitchFamily="34" charset="0"/>
              </a:rPr>
              <a:t>Hogyan teszed ezt rendbe? </a:t>
            </a:r>
            <a:endParaRPr lang="hu-HU" sz="3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70746278"/>
      </p:ext>
    </p:extLst>
  </p:cSld>
  <p:clrMapOvr>
    <a:masterClrMapping/>
  </p:clrMapOvr>
</p:sld>
</file>

<file path=ppt/theme/theme1.xml><?xml version="1.0" encoding="utf-8"?>
<a:theme xmlns:a="http://schemas.openxmlformats.org/drawingml/2006/main" name="Office téma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172</Words>
  <Application>Microsoft Macintosh PowerPoint</Application>
  <PresentationFormat>Szélesvásznú</PresentationFormat>
  <Paragraphs>7</Paragraphs>
  <Slides>5</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5</vt:i4>
      </vt:variant>
    </vt:vector>
  </HeadingPairs>
  <TitlesOfParts>
    <vt:vector size="9" baseType="lpstr">
      <vt:lpstr>Arial</vt:lpstr>
      <vt:lpstr>Calibri</vt:lpstr>
      <vt:lpstr>Calibri Light</vt:lpstr>
      <vt:lpstr>Office téma 2013 - 2022</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Plicherdorka@sulid.hu</dc:creator>
  <cp:lastModifiedBy>Plicherdorka@sulid.hu</cp:lastModifiedBy>
  <cp:revision>1</cp:revision>
  <dcterms:created xsi:type="dcterms:W3CDTF">2022-12-19T14:42:33Z</dcterms:created>
  <dcterms:modified xsi:type="dcterms:W3CDTF">2022-12-19T14:48:07Z</dcterms:modified>
</cp:coreProperties>
</file>