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7"/>
    <p:restoredTop sz="94666"/>
  </p:normalViewPr>
  <p:slideViewPr>
    <p:cSldViewPr snapToGrid="0">
      <p:cViewPr varScale="1">
        <p:scale>
          <a:sx n="102" d="100"/>
          <a:sy n="102" d="100"/>
        </p:scale>
        <p:origin x="8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D9A5B9-EBA3-F6C8-D8D8-6F123E81B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1BB4803-0997-0851-1A79-351155924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4B77C0A-6D59-6279-13A9-18CCA32B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C700FC3-1B18-38CE-79D5-7E0FB0AD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907DBEB-2D7D-CC8D-5434-A2A7A89F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7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F6AC4E-7A90-0861-DFCF-515279D5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7A9895D-5148-398F-A76F-2020F1E6F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15A5D3-3937-138B-5617-595FDC47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DD9DD06-5A3A-CAF6-6AE3-0F79AA8A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411DB13-49A9-868D-9C43-1793F0CC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359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523058C-412B-34AD-EF4F-07D07F6A4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5EE3D4E-C92A-4306-8B2B-BC4C32A3E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F27773C-404A-0BD3-D589-ECF4E8E2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6A54B3-9E02-56E2-BFE8-0665DC36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4EE98D7-4BC8-F3AC-ECA8-84700588C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445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3E4C69-0429-9328-AD66-EBFCD15F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2748F8-4B08-B974-5EE5-4D0F58D0F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EC91B8-69BC-24E3-3FE5-F5EBEA9D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3630073-3789-7889-CD6B-8E2E62D4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B6A1542-F618-8050-6C76-8EF4518A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23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2B1985-EFD8-3366-C257-73A396A2F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EF7823D-5D24-8E67-A09C-1C77617F0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0C3AE69-EFCD-F1BF-E09F-37E6CB5A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7535319-222A-E685-0F97-F554304E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6FEE4CE-AEDA-12F4-CB48-0CC5B7BE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54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EDDCCA-1D91-0CEC-4486-EEAF333B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A35514-BBAD-A607-27FF-E7FDBD66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10F5F7E-7526-F558-8672-74DBF048A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9C17A2E-FF07-039A-10DB-1ABBAD44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0B24644-F950-D95B-CE55-106F3EAC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FE152A5-9F87-B18F-BFA4-FD998B35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611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157A97-2AEE-3D7D-3901-1DED0642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F1E0D2E-3249-D5C1-AAE2-985518A02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8CD44A-51A4-BCC8-554A-F53930E77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D46D7FB-DEE8-BE61-4C5C-8D37650B2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B93A514-16A4-6D29-1288-BCD285FFB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9702F47-A55D-C2B6-62E6-D3B6CE05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1A63E43-F682-67BD-E3BA-0A6C7CAD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93E4CE9-180D-EFA8-AAB0-08D7EC58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260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D29857-1DCB-B2DD-9AD5-9229C989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D459827-5A14-2E0C-4645-F7A6AB76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0F824B4-82A8-B71C-C108-A7F746734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8D82C24-A5AA-4EA6-EE82-FF7CC149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55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9ACBAD1-28AD-C434-9B9C-CDDBF9E2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70A8144-19E2-376B-30CE-9B24F355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31AFAEA-749E-49C3-E71A-F9EA42D1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776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C98A28-BD5F-424C-65ED-EFA1AC4F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3396D51-F8F2-106A-8B6E-6E76F4384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8EF0337-9849-F766-68B3-CB76FE6C0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BD8DBD2-A83A-905E-01C3-1C6AB90F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EB7B472-426C-B815-FCFF-E345F303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BDF5A8F-5961-576F-BD64-51E40D9A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391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F1505B-6C58-8724-51CD-9F00C731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D5120F0-734C-B395-84B4-6592374A9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8C861B1-A9FC-6984-953F-0CD2B9778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25A057B-4405-8BEB-FC22-E333C636E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CF88CEC-505F-06BA-61A1-333AF5B4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E24B561-A024-8A80-F957-208FFCA2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855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3C5D992-AC9A-D772-BD92-542406033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2145DB9-407E-C194-4C5E-85991D252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F87F262-CF8D-2505-BD6E-45B2387F8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9BCC4-F274-C34D-B811-733ECDCE6CF3}" type="datetimeFigureOut">
              <a:rPr lang="hu-HU" smtClean="0"/>
              <a:t>2022. 12. 19.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2D28F4F-3BB1-7117-48C5-935CECB9E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931C197-BD91-683D-65D4-2B29ED866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2A6D6-DEBD-5F4E-B1AB-AE400DEBAE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72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TÜKÖR RÓLAM</a:t>
            </a:r>
          </a:p>
        </p:txBody>
      </p:sp>
    </p:spTree>
    <p:extLst>
      <p:ext uri="{BB962C8B-B14F-4D97-AF65-F5344CB8AC3E}">
        <p14:creationId xmlns:p14="http://schemas.microsoft.com/office/powerpoint/2010/main" val="1715623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1147" y="2988285"/>
            <a:ext cx="8269706" cy="1535590"/>
          </a:xfrm>
        </p:spPr>
        <p:txBody>
          <a:bodyPr>
            <a:normAutofit/>
          </a:bodyPr>
          <a:lstStyle/>
          <a:p>
            <a:r>
              <a:rPr lang="hu-HU" sz="6600" dirty="0"/>
              <a:t>TÖBBRE VÁGYNÉK.</a:t>
            </a:r>
          </a:p>
        </p:txBody>
      </p:sp>
    </p:spTree>
    <p:extLst>
      <p:ext uri="{BB962C8B-B14F-4D97-AF65-F5344CB8AC3E}">
        <p14:creationId xmlns:p14="http://schemas.microsoft.com/office/powerpoint/2010/main" val="192789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1147" y="2988285"/>
            <a:ext cx="8269706" cy="1535590"/>
          </a:xfrm>
        </p:spPr>
        <p:txBody>
          <a:bodyPr>
            <a:normAutofit/>
          </a:bodyPr>
          <a:lstStyle/>
          <a:p>
            <a:r>
              <a:rPr lang="hu-HU" sz="6600" dirty="0"/>
              <a:t>GYORSAN TANULOK.</a:t>
            </a:r>
          </a:p>
        </p:txBody>
      </p:sp>
    </p:spTree>
    <p:extLst>
      <p:ext uri="{BB962C8B-B14F-4D97-AF65-F5344CB8AC3E}">
        <p14:creationId xmlns:p14="http://schemas.microsoft.com/office/powerpoint/2010/main" val="360371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360416"/>
            <a:ext cx="8987590" cy="2137168"/>
          </a:xfrm>
        </p:spPr>
        <p:txBody>
          <a:bodyPr>
            <a:normAutofit/>
          </a:bodyPr>
          <a:lstStyle/>
          <a:p>
            <a:r>
              <a:rPr lang="hu-HU" sz="6600" dirty="0"/>
              <a:t>IDŐNKÉNT LUSTA VAGYOK.</a:t>
            </a:r>
          </a:p>
        </p:txBody>
      </p:sp>
    </p:spTree>
    <p:extLst>
      <p:ext uri="{BB962C8B-B14F-4D97-AF65-F5344CB8AC3E}">
        <p14:creationId xmlns:p14="http://schemas.microsoft.com/office/powerpoint/2010/main" val="3650220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360416"/>
            <a:ext cx="8987590" cy="2137168"/>
          </a:xfrm>
        </p:spPr>
        <p:txBody>
          <a:bodyPr>
            <a:normAutofit/>
          </a:bodyPr>
          <a:lstStyle/>
          <a:p>
            <a:r>
              <a:rPr lang="hu-HU" sz="6600" dirty="0"/>
              <a:t>SZÓT FOGADOK A SZÜLEIMNEK.</a:t>
            </a:r>
          </a:p>
        </p:txBody>
      </p:sp>
    </p:spTree>
    <p:extLst>
      <p:ext uri="{BB962C8B-B14F-4D97-AF65-F5344CB8AC3E}">
        <p14:creationId xmlns:p14="http://schemas.microsoft.com/office/powerpoint/2010/main" val="1557931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894708"/>
            <a:ext cx="8987590" cy="1068584"/>
          </a:xfrm>
        </p:spPr>
        <p:txBody>
          <a:bodyPr>
            <a:normAutofit/>
          </a:bodyPr>
          <a:lstStyle/>
          <a:p>
            <a:r>
              <a:rPr lang="hu-HU" sz="6600" dirty="0"/>
              <a:t>BECSÜLETES VAGYOK.</a:t>
            </a:r>
          </a:p>
        </p:txBody>
      </p:sp>
    </p:spTree>
    <p:extLst>
      <p:ext uri="{BB962C8B-B14F-4D97-AF65-F5344CB8AC3E}">
        <p14:creationId xmlns:p14="http://schemas.microsoft.com/office/powerpoint/2010/main" val="436104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894708"/>
            <a:ext cx="8987590" cy="1068584"/>
          </a:xfrm>
        </p:spPr>
        <p:txBody>
          <a:bodyPr>
            <a:normAutofit/>
          </a:bodyPr>
          <a:lstStyle/>
          <a:p>
            <a:r>
              <a:rPr lang="hu-HU" sz="6600" dirty="0"/>
              <a:t>NEM SZOKTAM HAZUDNI.</a:t>
            </a:r>
          </a:p>
        </p:txBody>
      </p:sp>
    </p:spTree>
    <p:extLst>
      <p:ext uri="{BB962C8B-B14F-4D97-AF65-F5344CB8AC3E}">
        <p14:creationId xmlns:p14="http://schemas.microsoft.com/office/powerpoint/2010/main" val="1889469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894708"/>
            <a:ext cx="8987590" cy="1068584"/>
          </a:xfrm>
        </p:spPr>
        <p:txBody>
          <a:bodyPr>
            <a:normAutofit/>
          </a:bodyPr>
          <a:lstStyle/>
          <a:p>
            <a:r>
              <a:rPr lang="hu-HU" sz="6600" dirty="0"/>
              <a:t>IRIGY VAGYOK MÁSOKRA.</a:t>
            </a:r>
          </a:p>
        </p:txBody>
      </p:sp>
    </p:spTree>
    <p:extLst>
      <p:ext uri="{BB962C8B-B14F-4D97-AF65-F5344CB8AC3E}">
        <p14:creationId xmlns:p14="http://schemas.microsoft.com/office/powerpoint/2010/main" val="1864128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385817"/>
            <a:ext cx="8987590" cy="2086366"/>
          </a:xfrm>
        </p:spPr>
        <p:txBody>
          <a:bodyPr>
            <a:normAutofit/>
          </a:bodyPr>
          <a:lstStyle/>
          <a:p>
            <a:r>
              <a:rPr lang="hu-HU" sz="6600" dirty="0"/>
              <a:t>MINDENT MAGAMNAK AKAROK.</a:t>
            </a:r>
          </a:p>
        </p:txBody>
      </p:sp>
    </p:spTree>
    <p:extLst>
      <p:ext uri="{BB962C8B-B14F-4D97-AF65-F5344CB8AC3E}">
        <p14:creationId xmlns:p14="http://schemas.microsoft.com/office/powerpoint/2010/main" val="65751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07408"/>
            <a:ext cx="8987590" cy="1043183"/>
          </a:xfrm>
        </p:spPr>
        <p:txBody>
          <a:bodyPr>
            <a:normAutofit/>
          </a:bodyPr>
          <a:lstStyle/>
          <a:p>
            <a:r>
              <a:rPr lang="hu-HU" sz="6600" dirty="0"/>
              <a:t>SZOKTAM PLETYKÁLNI.</a:t>
            </a:r>
          </a:p>
        </p:txBody>
      </p:sp>
    </p:spTree>
    <p:extLst>
      <p:ext uri="{BB962C8B-B14F-4D97-AF65-F5344CB8AC3E}">
        <p14:creationId xmlns:p14="http://schemas.microsoft.com/office/powerpoint/2010/main" val="235643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428262"/>
            <a:ext cx="8987590" cy="2001476"/>
          </a:xfrm>
        </p:spPr>
        <p:txBody>
          <a:bodyPr>
            <a:normAutofit/>
          </a:bodyPr>
          <a:lstStyle/>
          <a:p>
            <a:r>
              <a:rPr lang="hu-HU" sz="6600" dirty="0"/>
              <a:t>A BAJBAN RÁM SZÁMÍTHATSZ!</a:t>
            </a:r>
          </a:p>
        </p:txBody>
      </p:sp>
    </p:spTree>
    <p:extLst>
      <p:ext uri="{BB962C8B-B14F-4D97-AF65-F5344CB8AC3E}">
        <p14:creationId xmlns:p14="http://schemas.microsoft.com/office/powerpoint/2010/main" val="40203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1042" y="2947501"/>
            <a:ext cx="7309916" cy="962997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JÓSZÍVŰ VAGYOK.</a:t>
            </a:r>
          </a:p>
        </p:txBody>
      </p:sp>
    </p:spTree>
    <p:extLst>
      <p:ext uri="{BB962C8B-B14F-4D97-AF65-F5344CB8AC3E}">
        <p14:creationId xmlns:p14="http://schemas.microsoft.com/office/powerpoint/2010/main" val="1324854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28631"/>
            <a:ext cx="8987590" cy="1000738"/>
          </a:xfrm>
        </p:spPr>
        <p:txBody>
          <a:bodyPr>
            <a:normAutofit/>
          </a:bodyPr>
          <a:lstStyle/>
          <a:p>
            <a:r>
              <a:rPr lang="hu-HU" sz="6600" dirty="0"/>
              <a:t>VAN BENNEM ALÁZAT.</a:t>
            </a:r>
          </a:p>
        </p:txBody>
      </p:sp>
    </p:spTree>
    <p:extLst>
      <p:ext uri="{BB962C8B-B14F-4D97-AF65-F5344CB8AC3E}">
        <p14:creationId xmlns:p14="http://schemas.microsoft.com/office/powerpoint/2010/main" val="2981527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28631"/>
            <a:ext cx="8987590" cy="1000738"/>
          </a:xfrm>
        </p:spPr>
        <p:txBody>
          <a:bodyPr>
            <a:normAutofit/>
          </a:bodyPr>
          <a:lstStyle/>
          <a:p>
            <a:r>
              <a:rPr lang="hu-HU" sz="6600" dirty="0"/>
              <a:t>NINCS PÉLDAKÉPEM.</a:t>
            </a:r>
          </a:p>
        </p:txBody>
      </p:sp>
    </p:spTree>
    <p:extLst>
      <p:ext uri="{BB962C8B-B14F-4D97-AF65-F5344CB8AC3E}">
        <p14:creationId xmlns:p14="http://schemas.microsoft.com/office/powerpoint/2010/main" val="2813922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28631"/>
            <a:ext cx="8987590" cy="1000738"/>
          </a:xfrm>
        </p:spPr>
        <p:txBody>
          <a:bodyPr>
            <a:normAutofit/>
          </a:bodyPr>
          <a:lstStyle/>
          <a:p>
            <a:r>
              <a:rPr lang="hu-HU" sz="6600" dirty="0"/>
              <a:t>SEGÍTŐKÉSZ VAGYOK.</a:t>
            </a:r>
          </a:p>
        </p:txBody>
      </p:sp>
    </p:spTree>
    <p:extLst>
      <p:ext uri="{BB962C8B-B14F-4D97-AF65-F5344CB8AC3E}">
        <p14:creationId xmlns:p14="http://schemas.microsoft.com/office/powerpoint/2010/main" val="3131262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28631"/>
            <a:ext cx="8987590" cy="1835874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HIRTELEN HARAGÚ VAGYOK.</a:t>
            </a:r>
          </a:p>
        </p:txBody>
      </p:sp>
    </p:spTree>
    <p:extLst>
      <p:ext uri="{BB962C8B-B14F-4D97-AF65-F5344CB8AC3E}">
        <p14:creationId xmlns:p14="http://schemas.microsoft.com/office/powerpoint/2010/main" val="6084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28631"/>
            <a:ext cx="8987590" cy="1835874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MEG TUDOK VIGASZTALNI MÁSOKAT.</a:t>
            </a:r>
          </a:p>
        </p:txBody>
      </p:sp>
    </p:spTree>
    <p:extLst>
      <p:ext uri="{BB962C8B-B14F-4D97-AF65-F5344CB8AC3E}">
        <p14:creationId xmlns:p14="http://schemas.microsoft.com/office/powerpoint/2010/main" val="3975408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56231"/>
            <a:ext cx="8987590" cy="945537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SEGÍTEK OTTHON.</a:t>
            </a:r>
          </a:p>
        </p:txBody>
      </p:sp>
    </p:spTree>
    <p:extLst>
      <p:ext uri="{BB962C8B-B14F-4D97-AF65-F5344CB8AC3E}">
        <p14:creationId xmlns:p14="http://schemas.microsoft.com/office/powerpoint/2010/main" val="157890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56231"/>
            <a:ext cx="8987590" cy="945537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NEM FELESELEK VISSZA.</a:t>
            </a:r>
          </a:p>
        </p:txBody>
      </p:sp>
    </p:spTree>
    <p:extLst>
      <p:ext uri="{BB962C8B-B14F-4D97-AF65-F5344CB8AC3E}">
        <p14:creationId xmlns:p14="http://schemas.microsoft.com/office/powerpoint/2010/main" val="3752772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56231"/>
            <a:ext cx="8987590" cy="945537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TETSZEK MAGAMNAK.</a:t>
            </a:r>
          </a:p>
        </p:txBody>
      </p:sp>
    </p:spTree>
    <p:extLst>
      <p:ext uri="{BB962C8B-B14F-4D97-AF65-F5344CB8AC3E}">
        <p14:creationId xmlns:p14="http://schemas.microsoft.com/office/powerpoint/2010/main" val="2689738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452673"/>
            <a:ext cx="8987590" cy="1952653"/>
          </a:xfrm>
        </p:spPr>
        <p:txBody>
          <a:bodyPr>
            <a:normAutofit/>
          </a:bodyPr>
          <a:lstStyle/>
          <a:p>
            <a:r>
              <a:rPr lang="hu-HU" sz="6600" dirty="0"/>
              <a:t>EL TUDOM ÉRNI, AMIT AKAROK.</a:t>
            </a:r>
          </a:p>
        </p:txBody>
      </p:sp>
    </p:spTree>
    <p:extLst>
      <p:ext uri="{BB962C8B-B14F-4D97-AF65-F5344CB8AC3E}">
        <p14:creationId xmlns:p14="http://schemas.microsoft.com/office/powerpoint/2010/main" val="3094962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40836"/>
            <a:ext cx="8987590" cy="976327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GYORSAN FUTOK.</a:t>
            </a:r>
          </a:p>
        </p:txBody>
      </p:sp>
    </p:spTree>
    <p:extLst>
      <p:ext uri="{BB962C8B-B14F-4D97-AF65-F5344CB8AC3E}">
        <p14:creationId xmlns:p14="http://schemas.microsoft.com/office/powerpoint/2010/main" val="193363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6031" y="2977580"/>
            <a:ext cx="8079937" cy="902839"/>
          </a:xfrm>
        </p:spPr>
        <p:txBody>
          <a:bodyPr>
            <a:normAutofit fontScale="92500" lnSpcReduction="10000"/>
          </a:bodyPr>
          <a:lstStyle/>
          <a:p>
            <a:r>
              <a:rPr lang="hu-HU" sz="6600" dirty="0"/>
              <a:t>BÁTORTALAN VAGYOK.</a:t>
            </a:r>
          </a:p>
        </p:txBody>
      </p:sp>
    </p:spTree>
    <p:extLst>
      <p:ext uri="{BB962C8B-B14F-4D97-AF65-F5344CB8AC3E}">
        <p14:creationId xmlns:p14="http://schemas.microsoft.com/office/powerpoint/2010/main" val="2262156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40836"/>
            <a:ext cx="8987590" cy="976327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FÉLEK A SÖTÉTBEN.</a:t>
            </a:r>
          </a:p>
        </p:txBody>
      </p:sp>
    </p:spTree>
    <p:extLst>
      <p:ext uri="{BB962C8B-B14F-4D97-AF65-F5344CB8AC3E}">
        <p14:creationId xmlns:p14="http://schemas.microsoft.com/office/powerpoint/2010/main" val="2782062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444976"/>
            <a:ext cx="8987590" cy="1968048"/>
          </a:xfrm>
        </p:spPr>
        <p:txBody>
          <a:bodyPr>
            <a:normAutofit/>
          </a:bodyPr>
          <a:lstStyle/>
          <a:p>
            <a:r>
              <a:rPr lang="hu-HU" sz="6600" dirty="0"/>
              <a:t>NAGY AZ IGAZSÁG-ÉRZETEM.</a:t>
            </a:r>
          </a:p>
        </p:txBody>
      </p:sp>
    </p:spTree>
    <p:extLst>
      <p:ext uri="{BB962C8B-B14F-4D97-AF65-F5344CB8AC3E}">
        <p14:creationId xmlns:p14="http://schemas.microsoft.com/office/powerpoint/2010/main" val="1661835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36988"/>
            <a:ext cx="8987590" cy="984024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VANNAK BARÁTAIM.</a:t>
            </a:r>
          </a:p>
        </p:txBody>
      </p:sp>
    </p:spTree>
    <p:extLst>
      <p:ext uri="{BB962C8B-B14F-4D97-AF65-F5344CB8AC3E}">
        <p14:creationId xmlns:p14="http://schemas.microsoft.com/office/powerpoint/2010/main" val="1595628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36988"/>
            <a:ext cx="8987590" cy="984024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VAGÁNY VAGYOK.</a:t>
            </a:r>
          </a:p>
        </p:txBody>
      </p:sp>
    </p:spTree>
    <p:extLst>
      <p:ext uri="{BB962C8B-B14F-4D97-AF65-F5344CB8AC3E}">
        <p14:creationId xmlns:p14="http://schemas.microsoft.com/office/powerpoint/2010/main" val="23107580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455083"/>
            <a:ext cx="8987590" cy="1947833"/>
          </a:xfrm>
        </p:spPr>
        <p:txBody>
          <a:bodyPr>
            <a:normAutofit/>
          </a:bodyPr>
          <a:lstStyle/>
          <a:p>
            <a:r>
              <a:rPr lang="hu-HU" sz="6600" dirty="0"/>
              <a:t>NEM VAGYOK SÉRTŐDÉKENY.</a:t>
            </a:r>
          </a:p>
        </p:txBody>
      </p:sp>
    </p:spTree>
    <p:extLst>
      <p:ext uri="{BB962C8B-B14F-4D97-AF65-F5344CB8AC3E}">
        <p14:creationId xmlns:p14="http://schemas.microsoft.com/office/powerpoint/2010/main" val="38486441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05" y="2942041"/>
            <a:ext cx="8987590" cy="973917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VAN BENNEM ERŐ!</a:t>
            </a:r>
          </a:p>
        </p:txBody>
      </p:sp>
    </p:spTree>
    <p:extLst>
      <p:ext uri="{BB962C8B-B14F-4D97-AF65-F5344CB8AC3E}">
        <p14:creationId xmlns:p14="http://schemas.microsoft.com/office/powerpoint/2010/main" val="39288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0042" y="2499442"/>
            <a:ext cx="9111916" cy="1859115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CSAK A MAGAM ÉRDEKÉT NÉZEM.</a:t>
            </a:r>
          </a:p>
        </p:txBody>
      </p:sp>
    </p:spTree>
    <p:extLst>
      <p:ext uri="{BB962C8B-B14F-4D97-AF65-F5344CB8AC3E}">
        <p14:creationId xmlns:p14="http://schemas.microsoft.com/office/powerpoint/2010/main" val="348995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0042" y="2499442"/>
            <a:ext cx="9111916" cy="1859115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HAJLAMOS VAGYOK A KRITIZÁLÁSRA.</a:t>
            </a:r>
          </a:p>
        </p:txBody>
      </p:sp>
    </p:spTree>
    <p:extLst>
      <p:ext uri="{BB962C8B-B14F-4D97-AF65-F5344CB8AC3E}">
        <p14:creationId xmlns:p14="http://schemas.microsoft.com/office/powerpoint/2010/main" val="95471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210" y="2964221"/>
            <a:ext cx="7459579" cy="929558"/>
          </a:xfrm>
        </p:spPr>
        <p:txBody>
          <a:bodyPr>
            <a:normAutofit lnSpcReduction="10000"/>
          </a:bodyPr>
          <a:lstStyle/>
          <a:p>
            <a:r>
              <a:rPr lang="hu-HU" sz="6600" dirty="0"/>
              <a:t>JÓ MOZGÁSOM VAN.</a:t>
            </a:r>
          </a:p>
        </p:txBody>
      </p:sp>
    </p:spTree>
    <p:extLst>
      <p:ext uri="{BB962C8B-B14F-4D97-AF65-F5344CB8AC3E}">
        <p14:creationId xmlns:p14="http://schemas.microsoft.com/office/powerpoint/2010/main" val="41521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1147" y="2988285"/>
            <a:ext cx="8269706" cy="1535590"/>
          </a:xfrm>
        </p:spPr>
        <p:txBody>
          <a:bodyPr>
            <a:normAutofit/>
          </a:bodyPr>
          <a:lstStyle/>
          <a:p>
            <a:r>
              <a:rPr lang="hu-HU" sz="6600" dirty="0"/>
              <a:t>JÓ A KÉZÜGYESSÉGEM.</a:t>
            </a:r>
          </a:p>
        </p:txBody>
      </p:sp>
    </p:spTree>
    <p:extLst>
      <p:ext uri="{BB962C8B-B14F-4D97-AF65-F5344CB8AC3E}">
        <p14:creationId xmlns:p14="http://schemas.microsoft.com/office/powerpoint/2010/main" val="321009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1147" y="2988285"/>
            <a:ext cx="8269706" cy="1535590"/>
          </a:xfrm>
        </p:spPr>
        <p:txBody>
          <a:bodyPr>
            <a:normAutofit/>
          </a:bodyPr>
          <a:lstStyle/>
          <a:p>
            <a:r>
              <a:rPr lang="hu-HU" sz="6600" dirty="0"/>
              <a:t>SZÉP A HANGOM.</a:t>
            </a:r>
          </a:p>
        </p:txBody>
      </p:sp>
    </p:spTree>
    <p:extLst>
      <p:ext uri="{BB962C8B-B14F-4D97-AF65-F5344CB8AC3E}">
        <p14:creationId xmlns:p14="http://schemas.microsoft.com/office/powerpoint/2010/main" val="46903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C87AF617-69B3-36BC-8B91-8EFCDB53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1147" y="2988285"/>
            <a:ext cx="8269706" cy="1535590"/>
          </a:xfrm>
        </p:spPr>
        <p:txBody>
          <a:bodyPr>
            <a:normAutofit/>
          </a:bodyPr>
          <a:lstStyle/>
          <a:p>
            <a:r>
              <a:rPr lang="hu-HU" sz="6600" dirty="0"/>
              <a:t>ELÉGEDETT VAGYOK.</a:t>
            </a:r>
          </a:p>
        </p:txBody>
      </p:sp>
    </p:spTree>
    <p:extLst>
      <p:ext uri="{BB962C8B-B14F-4D97-AF65-F5344CB8AC3E}">
        <p14:creationId xmlns:p14="http://schemas.microsoft.com/office/powerpoint/2010/main" val="3266704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éma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133</Words>
  <Application>Microsoft Macintosh PowerPoint</Application>
  <PresentationFormat>Szélesvásznú</PresentationFormat>
  <Paragraphs>35</Paragraphs>
  <Slides>35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téma 2013 - 2022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Plicherdorka@sulid.hu</dc:creator>
  <cp:lastModifiedBy>Plicherdorka@sulid.hu</cp:lastModifiedBy>
  <cp:revision>1</cp:revision>
  <dcterms:created xsi:type="dcterms:W3CDTF">2022-12-19T13:01:57Z</dcterms:created>
  <dcterms:modified xsi:type="dcterms:W3CDTF">2022-12-19T13:14:54Z</dcterms:modified>
</cp:coreProperties>
</file>