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59" r:id="rId5"/>
    <p:sldId id="258" r:id="rId6"/>
    <p:sldId id="260" r:id="rId7"/>
    <p:sldId id="265" r:id="rId8"/>
    <p:sldId id="266" r:id="rId9"/>
    <p:sldId id="261" r:id="rId10"/>
    <p:sldId id="262" r:id="rId11"/>
    <p:sldId id="264" r:id="rId12"/>
    <p:sldId id="267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218759A-3D9E-4F72-9DA8-011A25297F3D}" type="datetime1">
              <a:rPr lang="hu-HU" smtClean="0"/>
              <a:pPr algn="r" rtl="0"/>
              <a:t>2022. 07. 08.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3B39BDB-543C-4D4C-B80F-6DCB9B62A34D}" type="datetime1">
              <a:rPr lang="hu-HU" smtClean="0"/>
              <a:pPr/>
              <a:t>2022. 07. 08.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70CC26-4400-40E4-966A-A9A1CA699F6E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862827-B525-40C5-A3D8-E6D89D0EB637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750BD0-EEF4-4D4D-9262-3DF71CB1A4D8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D77D6A-477E-42BC-AF8C-5CAA549BA161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595ABA-EF42-4511-8043-2031EBEF5005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008776-CEB5-486F-B5CF-215E474CC247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26265-6A36-44B0-91B2-E310A2C8DB02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E362CC-192D-4C6C-8B5F-D5B0E3208115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4FC83B-4085-4249-A78B-7BC4D790B763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91EE89-59C7-43D5-9A0C-462EA80B8C96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341801-7774-4DFD-8F33-896119CF1E35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9C7298B0-62BB-4870-9E53-FACD32393CF9}" type="datetime1">
              <a:rPr lang="hu-HU" noProof="0" smtClean="0"/>
              <a:pPr/>
              <a:t>2022. 07. 08.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yogyhirek.hu/salmonella-fertozes-gyermekkorban/" TargetMode="External"/><Relationship Id="rId3" Type="http://schemas.openxmlformats.org/officeDocument/2006/relationships/hyperlink" Target="https://hu.pinterest.com/pin/856739529108720058/" TargetMode="External"/><Relationship Id="rId7" Type="http://schemas.openxmlformats.org/officeDocument/2006/relationships/hyperlink" Target="https://tesco.hu/hello/cikk/lagytojas-vagy-kemenytojas-mindketto-egeszseges/26932/" TargetMode="External"/><Relationship Id="rId2" Type="http://schemas.openxmlformats.org/officeDocument/2006/relationships/hyperlink" Target="https://www.youtube.com/watch?v=1hNUkK902x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post.hu/eletmodi/2021/02/tojassargaja" TargetMode="External"/><Relationship Id="rId5" Type="http://schemas.openxmlformats.org/officeDocument/2006/relationships/hyperlink" Target="https://oh01.nkp.hu/tankonyv/termeszettudomany_5_nat2020/lecke_02_003" TargetMode="External"/><Relationship Id="rId10" Type="http://schemas.openxmlformats.org/officeDocument/2006/relationships/hyperlink" Target="https://tesco.hu/hello/cikk/25-erdekesseg-es-teny-a-tojasrol/27391/" TargetMode="External"/><Relationship Id="rId4" Type="http://schemas.openxmlformats.org/officeDocument/2006/relationships/hyperlink" Target="https://slideplayer.hu/slide/12500977/" TargetMode="External"/><Relationship Id="rId9" Type="http://schemas.openxmlformats.org/officeDocument/2006/relationships/hyperlink" Target="https://hu.wikipedia.org/wiki/Szalmonel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/>
              <a:t>Tyúk </a:t>
            </a:r>
            <a:r>
              <a:rPr lang="hu-HU"/>
              <a:t>-</a:t>
            </a:r>
            <a:r>
              <a:rPr lang="hu"/>
              <a:t> </a:t>
            </a:r>
            <a:r>
              <a:rPr lang="hu" dirty="0"/>
              <a:t>tojás?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Tojásfélék</a:t>
            </a:r>
          </a:p>
        </p:txBody>
      </p:sp>
      <p:pic>
        <p:nvPicPr>
          <p:cNvPr id="4098" name="Picture 2" descr="25 érdekesség és tény a tojásról | Hello T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1" y="1596934"/>
            <a:ext cx="69723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1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Vigyázz! Szalmonella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620385" y="1626326"/>
            <a:ext cx="6439398" cy="4114800"/>
          </a:xfrm>
        </p:spPr>
        <p:txBody>
          <a:bodyPr/>
          <a:lstStyle/>
          <a:p>
            <a:r>
              <a:rPr lang="hu-HU" i="1" dirty="0"/>
              <a:t>baktérium</a:t>
            </a:r>
          </a:p>
          <a:p>
            <a:r>
              <a:rPr lang="hu-HU" i="1" dirty="0" smtClean="0"/>
              <a:t>a hastífusz </a:t>
            </a:r>
            <a:r>
              <a:rPr lang="hu-HU" i="1" dirty="0"/>
              <a:t>kórokozója</a:t>
            </a:r>
          </a:p>
          <a:p>
            <a:r>
              <a:rPr lang="hu-HU" i="1" dirty="0" smtClean="0"/>
              <a:t>a </a:t>
            </a:r>
            <a:r>
              <a:rPr lang="hu-HU" i="1" dirty="0"/>
              <a:t>vékonybélben telepszik meg</a:t>
            </a:r>
          </a:p>
          <a:p>
            <a:r>
              <a:rPr lang="hu-HU" i="1" dirty="0"/>
              <a:t>antibiotikumokkal kezelhető</a:t>
            </a:r>
          </a:p>
          <a:p>
            <a:r>
              <a:rPr lang="hu-HU" i="1" dirty="0" smtClean="0"/>
              <a:t>a</a:t>
            </a:r>
            <a:r>
              <a:rPr lang="en-US" i="1" dirty="0" smtClean="0"/>
              <a:t> </a:t>
            </a:r>
            <a:r>
              <a:rPr lang="en-US" i="1" dirty="0" err="1"/>
              <a:t>nevét</a:t>
            </a:r>
            <a:r>
              <a:rPr lang="en-US" i="1" dirty="0"/>
              <a:t> Daniel Elmer Salmon </a:t>
            </a:r>
            <a:r>
              <a:rPr lang="en-US" i="1" dirty="0" err="1"/>
              <a:t>amerikai</a:t>
            </a:r>
            <a:r>
              <a:rPr lang="en-US" i="1" dirty="0"/>
              <a:t> </a:t>
            </a:r>
            <a:r>
              <a:rPr lang="en-US" i="1" dirty="0" err="1"/>
              <a:t>állatorvosról</a:t>
            </a:r>
            <a:r>
              <a:rPr lang="en-US" i="1" dirty="0"/>
              <a:t> </a:t>
            </a:r>
            <a:r>
              <a:rPr lang="en-US" i="1" dirty="0" err="1"/>
              <a:t>kapta</a:t>
            </a:r>
            <a:r>
              <a:rPr lang="en-US" i="1" dirty="0"/>
              <a:t>.</a:t>
            </a:r>
            <a:endParaRPr lang="hu-HU" i="1" dirty="0"/>
          </a:p>
        </p:txBody>
      </p:sp>
      <p:sp>
        <p:nvSpPr>
          <p:cNvPr id="3" name="AutoShape 2" descr="Hogyan marad életben a szalmonella? :: Ételmérgezés - Salmonella fertőzések  - InforMed Orvosi és Életmód portál :: szalmon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20" name="Picture 4" descr="Szalmonella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15" y="3683726"/>
            <a:ext cx="1893526" cy="15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zalmonella (salmonella) fertőzés gyermekkorban - Gyógyhí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02" y="574765"/>
            <a:ext cx="3440411" cy="26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7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Képek forrása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https://www.youtube.com/watch?v=1hNUkK902xQ</a:t>
            </a:r>
            <a:endParaRPr lang="hu-HU" dirty="0"/>
          </a:p>
          <a:p>
            <a:r>
              <a:rPr lang="hu-HU" dirty="0">
                <a:hlinkClick r:id="rId3"/>
              </a:rPr>
              <a:t>https://hu.pinterest.com/pin/856739529108720058/</a:t>
            </a:r>
            <a:endParaRPr lang="hu-HU" dirty="0"/>
          </a:p>
          <a:p>
            <a:r>
              <a:rPr lang="hu-HU" dirty="0">
                <a:hlinkClick r:id="rId4"/>
              </a:rPr>
              <a:t>https://slideplayer.hu/slide/12500977/</a:t>
            </a:r>
            <a:endParaRPr lang="hu-HU" dirty="0"/>
          </a:p>
          <a:p>
            <a:r>
              <a:rPr lang="hu-HU" dirty="0">
                <a:hlinkClick r:id="rId5"/>
              </a:rPr>
              <a:t>https://oh01.nkp.hu/tankonyv/termeszettudomany_5_nat2020/lecke_02_003</a:t>
            </a:r>
            <a:endParaRPr lang="hu-HU" dirty="0"/>
          </a:p>
          <a:p>
            <a:r>
              <a:rPr lang="hu-HU" dirty="0">
                <a:hlinkClick r:id="rId6"/>
              </a:rPr>
              <a:t>https://ripost.hu/eletmodi/2021/02/tojassargaja</a:t>
            </a:r>
            <a:endParaRPr lang="hu-HU" dirty="0"/>
          </a:p>
          <a:p>
            <a:r>
              <a:rPr lang="hu-HU" dirty="0">
                <a:hlinkClick r:id="rId7"/>
              </a:rPr>
              <a:t>https://tesco.hu/hello/cikk/lagytojas-vagy-kemenytojas-mindketto-egeszseges/26932/</a:t>
            </a:r>
            <a:endParaRPr lang="hu-HU" dirty="0"/>
          </a:p>
          <a:p>
            <a:r>
              <a:rPr lang="hu-HU" dirty="0">
                <a:hlinkClick r:id="rId8"/>
              </a:rPr>
              <a:t>https://gyogyhirek.hu/salmonella-fertozes-gyermekkorban/</a:t>
            </a:r>
            <a:endParaRPr lang="hu-HU" dirty="0"/>
          </a:p>
          <a:p>
            <a:r>
              <a:rPr lang="hu-HU" dirty="0">
                <a:hlinkClick r:id="rId9"/>
              </a:rPr>
              <a:t>https://hu.wikipedia.org/wiki/Szalmonella</a:t>
            </a:r>
            <a:endParaRPr lang="hu-HU" dirty="0"/>
          </a:p>
          <a:p>
            <a:r>
              <a:rPr lang="hu-HU" dirty="0">
                <a:hlinkClick r:id="rId10"/>
              </a:rPr>
              <a:t>https://tesco.hu/hello/cikk/25-erdekesseg-es-teny-a-tojasrol/27391/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10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Kik laknak a baromfiudvarban?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-HU" sz="2400" dirty="0"/>
              <a:t>g</a:t>
            </a:r>
            <a:r>
              <a:rPr lang="hu" sz="2400" dirty="0"/>
              <a:t>erinces</a:t>
            </a:r>
          </a:p>
          <a:p>
            <a:pPr rtl="0"/>
            <a:r>
              <a:rPr lang="hu-HU" sz="2400" dirty="0"/>
              <a:t>m</a:t>
            </a:r>
            <a:r>
              <a:rPr lang="hu" sz="2400" dirty="0"/>
              <a:t>adár – tojással szaporodik, testét toll borítja</a:t>
            </a:r>
          </a:p>
          <a:p>
            <a:pPr rtl="0"/>
            <a:endParaRPr lang="hu" dirty="0"/>
          </a:p>
        </p:txBody>
      </p:sp>
      <p:pic>
        <p:nvPicPr>
          <p:cNvPr id="5122" name="Picture 2" descr="Baromfiudvar lakói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3" y="2774208"/>
            <a:ext cx="5032374" cy="28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baromfiudvar </a:t>
            </a:r>
            <a:r>
              <a:rPr lang="hu-HU" dirty="0"/>
              <a:t>lakói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5101046"/>
          </a:xfrm>
        </p:spPr>
        <p:txBody>
          <a:bodyPr>
            <a:normAutofit/>
          </a:bodyPr>
          <a:lstStyle/>
          <a:p>
            <a:r>
              <a:rPr lang="hu-HU" sz="2800" dirty="0"/>
              <a:t>Pulyka</a:t>
            </a:r>
          </a:p>
          <a:p>
            <a:r>
              <a:rPr lang="hu-HU" sz="2800" dirty="0"/>
              <a:t>Házi kacsa</a:t>
            </a:r>
          </a:p>
          <a:p>
            <a:r>
              <a:rPr lang="hu-HU" sz="2800" dirty="0"/>
              <a:t>Házi lúd</a:t>
            </a:r>
          </a:p>
          <a:p>
            <a:r>
              <a:rPr lang="hu-HU" sz="2800" dirty="0"/>
              <a:t>Házi tyúk</a:t>
            </a:r>
          </a:p>
          <a:p>
            <a:r>
              <a:rPr lang="hu-HU" sz="2800" dirty="0"/>
              <a:t>Gyöngytyúk</a:t>
            </a:r>
          </a:p>
          <a:p>
            <a:r>
              <a:rPr lang="hu-HU" sz="2800" dirty="0"/>
              <a:t>Kutya!</a:t>
            </a:r>
          </a:p>
          <a:p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268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ázi tyúk | Embroidery lessons, Kids learning,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" y="0"/>
            <a:ext cx="1038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2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házi tyúk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8212" y="1600200"/>
            <a:ext cx="9678987" cy="4114800"/>
          </a:xfrm>
        </p:spPr>
        <p:txBody>
          <a:bodyPr>
            <a:normAutofit/>
          </a:bodyPr>
          <a:lstStyle/>
          <a:p>
            <a:r>
              <a:rPr lang="hu-HU" sz="2600" dirty="0"/>
              <a:t>Testét szaruból álló tollak fedik  (fedőtoll, pehelytoll)</a:t>
            </a:r>
          </a:p>
          <a:p>
            <a:r>
              <a:rPr lang="hu-HU" sz="2600" dirty="0"/>
              <a:t>Szárnyai rövidek, gyengén repül</a:t>
            </a:r>
          </a:p>
          <a:p>
            <a:r>
              <a:rPr lang="hu-HU" sz="2600" dirty="0"/>
              <a:t>Erős, hegyes végű csőre van</a:t>
            </a:r>
          </a:p>
          <a:p>
            <a:r>
              <a:rPr lang="hu-HU" sz="2600" dirty="0"/>
              <a:t>Kapirgálóláb </a:t>
            </a:r>
          </a:p>
          <a:p>
            <a:r>
              <a:rPr lang="hu-HU" sz="2600" dirty="0"/>
              <a:t>Mindenevő </a:t>
            </a:r>
          </a:p>
          <a:p>
            <a:r>
              <a:rPr lang="hu-HU" sz="2600" dirty="0"/>
              <a:t>Hazai fajták: </a:t>
            </a:r>
            <a:r>
              <a:rPr lang="hu-HU" sz="2600" dirty="0" smtClean="0"/>
              <a:t>fogoly </a:t>
            </a:r>
            <a:r>
              <a:rPr lang="hu-HU" sz="2600" dirty="0"/>
              <a:t>színű, kendermagos, erdélyi kopasznyakú</a:t>
            </a:r>
          </a:p>
        </p:txBody>
      </p:sp>
      <p:pic>
        <p:nvPicPr>
          <p:cNvPr id="6146" name="Picture 2" descr="https://player.slideplayer.hu/74/12500977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28164" r="54987" b="27193"/>
          <a:stretch/>
        </p:blipFill>
        <p:spPr bwMode="auto">
          <a:xfrm>
            <a:off x="7837714" y="2163784"/>
            <a:ext cx="2207623" cy="19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9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házityúk feje - kép - Mozaik digitális oktatás és tanul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2" y="1539623"/>
            <a:ext cx="5248376" cy="27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. osztály Állatok a szomszédodb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6" name="Picture 8" descr="Természettudomány 5. (NAT2020) - II. Az állatok testfelépítése - 3. A  baromfiudvar lakó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539623"/>
            <a:ext cx="4000370" cy="29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0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hu/74/12500977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988" r="7176" b="11191"/>
          <a:stretch/>
        </p:blipFill>
        <p:spPr bwMode="auto">
          <a:xfrm>
            <a:off x="927463" y="0"/>
            <a:ext cx="10003081" cy="68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1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hu/74/12500977/slides/slide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7203" r="5568" b="21369"/>
          <a:stretch/>
        </p:blipFill>
        <p:spPr bwMode="auto">
          <a:xfrm>
            <a:off x="1306284" y="326572"/>
            <a:ext cx="8765178" cy="52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304800"/>
            <a:ext cx="9372600" cy="1200416"/>
          </a:xfrm>
        </p:spPr>
        <p:txBody>
          <a:bodyPr/>
          <a:lstStyle/>
          <a:p>
            <a:r>
              <a:rPr lang="hu-HU" dirty="0"/>
              <a:t>A tojás</a:t>
            </a:r>
          </a:p>
        </p:txBody>
      </p:sp>
      <p:sp>
        <p:nvSpPr>
          <p:cNvPr id="3" name="AutoShape 4" descr="Természettudomány 5. (NAT2020) - II. Az állatok testfelépítése - 3. A  baromfiudvar lakó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2" name="Picture 10" descr="Megugrotta a 60 forintos határt a tyúktojás | Sokszínű vidé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19" y="3623622"/>
            <a:ext cx="3841478" cy="21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esco.hu/img/content_platform_hu/egg_mast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6" y="330229"/>
            <a:ext cx="5172892" cy="30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ott Tárcsa Patak tojás felépítése - monfact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5215"/>
            <a:ext cx="6538884" cy="31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átszó gyerekek (16x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8_TF03461883_TF03461883.potx" id="{4470C823-0ABF-4C3F-888A-5D2CCB79A4E2}" vid="{16774E3D-88FF-4DB1-9D8E-4028D0D58933}"/>
    </a:ext>
  </a:extLst>
</a:theme>
</file>

<file path=ppt/theme/theme2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Játszó gyermekeket ábrázoló iskolai bemutató (rajzos illusztráció, szélesvásznú)</Template>
  <TotalTime>148</TotalTime>
  <Words>132</Words>
  <Application>Microsoft Office PowerPoint</Application>
  <PresentationFormat>Szélesvásznú</PresentationFormat>
  <Paragraphs>42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Euphemia</vt:lpstr>
      <vt:lpstr>Wingdings</vt:lpstr>
      <vt:lpstr>Játszó gyerekek (16x9)</vt:lpstr>
      <vt:lpstr>Tyúk - tojás?</vt:lpstr>
      <vt:lpstr>Kik laknak a baromfiudvarban?</vt:lpstr>
      <vt:lpstr>A baromfiudvar lakói</vt:lpstr>
      <vt:lpstr>PowerPoint-bemutató</vt:lpstr>
      <vt:lpstr>A házi tyúk</vt:lpstr>
      <vt:lpstr>PowerPoint-bemutató</vt:lpstr>
      <vt:lpstr>PowerPoint-bemutató</vt:lpstr>
      <vt:lpstr>PowerPoint-bemutató</vt:lpstr>
      <vt:lpstr>A tojás</vt:lpstr>
      <vt:lpstr>Tojásfélék</vt:lpstr>
      <vt:lpstr>Vigyázz! Szalmonella</vt:lpstr>
      <vt:lpstr>Képek forrása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Tyúk vagy tojás?</dc:title>
  <dc:creator>Windows-felhasználó</dc:creator>
  <cp:lastModifiedBy>Kolcza, Judit</cp:lastModifiedBy>
  <cp:revision>14</cp:revision>
  <dcterms:created xsi:type="dcterms:W3CDTF">2022-01-19T21:23:20Z</dcterms:created>
  <dcterms:modified xsi:type="dcterms:W3CDTF">2022-07-08T08:42:02Z</dcterms:modified>
</cp:coreProperties>
</file>