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4" r:id="rId8"/>
    <p:sldId id="295" r:id="rId9"/>
    <p:sldId id="296" r:id="rId10"/>
    <p:sldId id="297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D2B1C5-53C1-48E8-869F-80BABC375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B9535F-3BA0-41A9-94FC-B78121CE3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BA95EE-EFB8-4F78-AFEE-D91212C96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3FFF878-8BAE-4DFB-8AA7-FC5EFF0F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00CE682-84C0-4D75-8A9D-C2671CCDC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956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F0AE79-3ECB-4386-9E37-7F54C030D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E328115-5BB9-4D41-A6EC-B06F4BD94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A9C0FB-8079-4618-AE8E-A1B3A7ED4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B07CD45-13AB-4A1C-AD33-B2981F85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A1E30C3-3670-4CB6-84D3-AD9DE9BF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331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A59EB27-8043-4FB6-88A5-65BB9B6ECE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50290B7-CE04-4837-961B-13339E415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E4EC7DF-A78D-4CE6-850C-C1FB81B0E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300DFD-C975-4F19-B595-5861F613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BA9601-CBC3-487F-9F6B-CA7AB9E8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806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761810-DB76-4400-9836-BE7AA311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3C2D0A-FD6E-498B-8937-47A68C5D9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77E695-9C42-414C-B421-1461234A8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18092C-35B2-4C85-AFF7-9E158C263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534AED8-3D01-48C6-AEC6-C0FB6482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445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EE9304-0BD2-4631-8607-89BAAEF52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2BCB3DC-850A-4668-80A2-B81FF96E3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D7A1A6-820F-419E-8A49-07CA5A3F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72C20C5-4DC1-499E-BC8B-2649328B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0A94F55-1C7A-4788-9836-EB1FEF8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981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F4A971D-D967-4274-961B-FF0BC851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3690FD-25D7-41CE-BE14-AE7E578D0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92D2D41-EB7D-4B63-8D68-F13CDDAE2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068165B-8DC9-4EFF-B7CD-4A5B7000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AAB1C27-1535-4988-BA5B-82EFB57B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D15A314-F05E-4D73-8F13-2BA8DA2BF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487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474A40-A88F-4931-A024-2F02C692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4C5AF1E-11B8-48FB-81A7-DF7ADFFBE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3AFE5F-DEA8-473E-84D5-0C39EAA42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15462E0-94AC-43C7-913E-F0093DBAF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FEBD34F-0148-4862-AB50-02A9C902E1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936205C9-E7C5-4686-A8F9-E293B6960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50DDC34-13DB-4C9D-8C4A-C9E4C482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FA3218C-D0BF-44E4-8BC0-845D28F4D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659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2203FD-ACC8-4F48-811D-963E9EB6C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68FF6965-8ED1-4592-89E8-04F7BDF3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B30D1F5-91F2-43E8-804A-8C57F446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BB0D802-7D8B-4C2C-ABED-4FFCA84A0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692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64159D6-0932-4BCF-974A-F2B3E905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AB1BE29-7B6F-4101-A7D5-552F3B60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E877092E-4182-4424-BC32-867D533E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7406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4562EF-2801-4001-90DA-CEB73A97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CB6B46-372D-4819-863F-EF06B31FA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D3A4ED6-50DD-43AE-92BB-45F224D0E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ED49EE3-08C0-45F4-AF13-03D6F605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5066381-254F-4878-905A-5CAAC045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91DB9B-CF78-4128-BF6E-1BBB503D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86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2D745F-8066-4C26-8DA3-1C7B18E1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A31019C-D16B-4B8E-894B-D2495D9F76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FC99F5F-D6EB-4DE1-862A-2436F15A6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AB199FD-9F6F-424E-91DB-7F65AC4D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0AEAF8-D9C5-4DA2-B094-5FB5124B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3E60673-B467-4394-A793-408EC87B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526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891F70E-276B-4D5B-8FB2-FCFE8F15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C4DFEC5-6279-4A45-8FBA-3ED9A6E4E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CFB3BC4-3F44-4915-82E2-4F14399974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34FB-5D08-4E6B-BCAE-248EA513256C}" type="datetimeFigureOut">
              <a:rPr lang="hu-HU" smtClean="0"/>
              <a:t>2022. 04. 02.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607195B-D47B-4384-A5BB-906E4AB5BE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2761FAB-4947-4CB3-989F-17C562F6F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DFB6-BA2E-433F-BFB2-451E3D33F06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020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98B87962-011F-4A6F-A3B6-4F2D8D41C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76" y="1807058"/>
            <a:ext cx="11117721" cy="295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9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451213C5-8ED2-4938-BB57-A29531E19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58" y="2540211"/>
            <a:ext cx="8772270" cy="177757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42335C5-8D03-493D-8D55-23CA2A470FA3}"/>
              </a:ext>
            </a:extLst>
          </p:cNvPr>
          <p:cNvSpPr txBox="1"/>
          <p:nvPr/>
        </p:nvSpPr>
        <p:spPr>
          <a:xfrm>
            <a:off x="8264014" y="3036369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13 </a:t>
            </a:r>
            <a:r>
              <a:rPr lang="hu-HU" sz="2800" b="1">
                <a:solidFill>
                  <a:srgbClr val="00B050"/>
                </a:solidFill>
              </a:rPr>
              <a:t>oldalasak</a:t>
            </a:r>
            <a:endParaRPr lang="hu-HU" sz="2800" b="1" dirty="0">
              <a:solidFill>
                <a:srgbClr val="00B050"/>
              </a:solidFill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8FD829D-DF51-47CB-B082-8DE988E5EEED}"/>
              </a:ext>
            </a:extLst>
          </p:cNvPr>
          <p:cNvSpPr txBox="1"/>
          <p:nvPr/>
        </p:nvSpPr>
        <p:spPr>
          <a:xfrm>
            <a:off x="8264014" y="3559589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9 oldalas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EC44050-31DF-4610-B781-1F425A4D7367}"/>
              </a:ext>
            </a:extLst>
          </p:cNvPr>
          <p:cNvSpPr txBox="1"/>
          <p:nvPr/>
        </p:nvSpPr>
        <p:spPr>
          <a:xfrm>
            <a:off x="1656521" y="2718942"/>
            <a:ext cx="82163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b="1" dirty="0">
                <a:solidFill>
                  <a:srgbClr val="0070C0"/>
                </a:solidFill>
              </a:rPr>
              <a:t>11.c)</a:t>
            </a:r>
          </a:p>
        </p:txBody>
      </p:sp>
    </p:spTree>
    <p:extLst>
      <p:ext uri="{BB962C8B-B14F-4D97-AF65-F5344CB8AC3E}">
        <p14:creationId xmlns:p14="http://schemas.microsoft.com/office/powerpoint/2010/main" val="231402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165B1C0-CDC6-44A3-B5E3-8DEB49577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42" y="2042698"/>
            <a:ext cx="11432116" cy="309914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A17F5E4C-B4B0-463B-9BC6-48B7B14F1388}"/>
              </a:ext>
            </a:extLst>
          </p:cNvPr>
          <p:cNvSpPr txBox="1"/>
          <p:nvPr/>
        </p:nvSpPr>
        <p:spPr>
          <a:xfrm>
            <a:off x="1465649" y="3592270"/>
            <a:ext cx="4842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pegazusszobor, angyalszobor,</a:t>
            </a:r>
          </a:p>
          <a:p>
            <a:r>
              <a:rPr lang="hu-HU" sz="2800" b="1" dirty="0">
                <a:solidFill>
                  <a:srgbClr val="00B050"/>
                </a:solidFill>
              </a:rPr>
              <a:t>oszlopok, megfagyott vízesés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2BC8334-2FD5-4E83-8F27-25425256CB09}"/>
              </a:ext>
            </a:extLst>
          </p:cNvPr>
          <p:cNvSpPr txBox="1"/>
          <p:nvPr/>
        </p:nvSpPr>
        <p:spPr>
          <a:xfrm>
            <a:off x="6428588" y="3619464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oroszlán, női arc, kastély, fák </a:t>
            </a:r>
          </a:p>
        </p:txBody>
      </p:sp>
    </p:spTree>
    <p:extLst>
      <p:ext uri="{BB962C8B-B14F-4D97-AF65-F5344CB8AC3E}">
        <p14:creationId xmlns:p14="http://schemas.microsoft.com/office/powerpoint/2010/main" val="284017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5800523-1763-45F4-A4E6-CDA1E30EE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45" y="1174406"/>
            <a:ext cx="5295486" cy="45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6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61479B9F-FF4B-4FD4-BD52-9BA8D7BE6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32" y="1530626"/>
            <a:ext cx="10802135" cy="4405934"/>
          </a:xfrm>
          <a:prstGeom prst="rect">
            <a:avLst/>
          </a:prstGeom>
        </p:spPr>
      </p:pic>
      <p:sp>
        <p:nvSpPr>
          <p:cNvPr id="4" name="Ellipszis 3">
            <a:extLst>
              <a:ext uri="{FF2B5EF4-FFF2-40B4-BE49-F238E27FC236}">
                <a16:creationId xmlns:a16="http://schemas.microsoft.com/office/drawing/2014/main" id="{A596C944-F6C5-4C7C-A1BE-6C493CC2545A}"/>
              </a:ext>
            </a:extLst>
          </p:cNvPr>
          <p:cNvSpPr/>
          <p:nvPr/>
        </p:nvSpPr>
        <p:spPr>
          <a:xfrm rot="1684644">
            <a:off x="5897217" y="2892845"/>
            <a:ext cx="715617" cy="216948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5709C75E-047F-4F1A-BD81-509D795DB7CE}"/>
              </a:ext>
            </a:extLst>
          </p:cNvPr>
          <p:cNvSpPr/>
          <p:nvPr/>
        </p:nvSpPr>
        <p:spPr>
          <a:xfrm>
            <a:off x="7081274" y="4837043"/>
            <a:ext cx="2195248" cy="49033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1145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CF1AF040-752E-43D5-80FC-7144A7F1C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463" y="977754"/>
            <a:ext cx="5558459" cy="490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9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D6C6981-ED11-4214-842A-43FEC0E94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879" y="219773"/>
            <a:ext cx="3682241" cy="663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3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012746D9-1442-464D-9BAD-D8EAFCB9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58" y="1206327"/>
            <a:ext cx="9116007" cy="424210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E9C641C-5317-4F99-8DA3-6BC8A99B0855}"/>
              </a:ext>
            </a:extLst>
          </p:cNvPr>
          <p:cNvSpPr txBox="1"/>
          <p:nvPr/>
        </p:nvSpPr>
        <p:spPr>
          <a:xfrm>
            <a:off x="3400466" y="2560428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C. S. Lewis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0CA6B08-101F-4088-8B2F-8E21CF857F22}"/>
              </a:ext>
            </a:extLst>
          </p:cNvPr>
          <p:cNvSpPr txBox="1"/>
          <p:nvPr/>
        </p:nvSpPr>
        <p:spPr>
          <a:xfrm>
            <a:off x="4275108" y="3083648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rgbClr val="00B050"/>
                </a:solidFill>
              </a:rPr>
              <a:t>Narnia</a:t>
            </a:r>
            <a:r>
              <a:rPr lang="hu-HU" sz="2800" b="1" dirty="0">
                <a:solidFill>
                  <a:srgbClr val="00B050"/>
                </a:solidFill>
              </a:rPr>
              <a:t> 2.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8EF9F46-02B1-45C8-AA24-ABEDB6CBEA52}"/>
              </a:ext>
            </a:extLst>
          </p:cNvPr>
          <p:cNvSpPr txBox="1"/>
          <p:nvPr/>
        </p:nvSpPr>
        <p:spPr>
          <a:xfrm>
            <a:off x="3400466" y="3648896"/>
            <a:ext cx="7380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Az oroszlán, a boszorkány és a ruhásszekrény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FBCA700F-964D-4006-90EF-F6ED0EE9A3FC}"/>
              </a:ext>
            </a:extLst>
          </p:cNvPr>
          <p:cNvSpPr txBox="1"/>
          <p:nvPr/>
        </p:nvSpPr>
        <p:spPr>
          <a:xfrm>
            <a:off x="3674807" y="4141611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Harmat Kiadó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170E5AB-2882-4273-8EBF-71A84C7C7B0C}"/>
              </a:ext>
            </a:extLst>
          </p:cNvPr>
          <p:cNvSpPr txBox="1"/>
          <p:nvPr/>
        </p:nvSpPr>
        <p:spPr>
          <a:xfrm>
            <a:off x="4275108" y="4699359"/>
            <a:ext cx="4842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07700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40834CC-C95B-4F1A-9554-95D334A18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645" y="845993"/>
            <a:ext cx="6680338" cy="5480604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BB62EC1-17F3-4829-BA53-B1F6CD6AA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216" y="1738366"/>
            <a:ext cx="3949148" cy="397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0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EC57857-27E1-4028-AAD1-44BC0F8B8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32" y="283043"/>
            <a:ext cx="5117824" cy="629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44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43</Words>
  <Application>Microsoft Office PowerPoint</Application>
  <PresentationFormat>Szélesvásznú</PresentationFormat>
  <Paragraphs>11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Lidia</dc:creator>
  <cp:lastModifiedBy>Lidia</cp:lastModifiedBy>
  <cp:revision>34</cp:revision>
  <dcterms:created xsi:type="dcterms:W3CDTF">2019-12-11T07:43:41Z</dcterms:created>
  <dcterms:modified xsi:type="dcterms:W3CDTF">2022-04-02T14:29:40Z</dcterms:modified>
</cp:coreProperties>
</file>