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59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2022. 04. 14.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3E12320-27C1-428E-A20A-149356A2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6" y="2012570"/>
            <a:ext cx="11359911" cy="2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A64FD03-4FEC-4325-BD08-A503DE8C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28" y="1049613"/>
            <a:ext cx="9770014" cy="50728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148E3B1-2F8B-4471-954F-5425205650A9}"/>
              </a:ext>
            </a:extLst>
          </p:cNvPr>
          <p:cNvSpPr txBox="1"/>
          <p:nvPr/>
        </p:nvSpPr>
        <p:spPr>
          <a:xfrm>
            <a:off x="3992972" y="1560444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Peter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8AB16DE-5106-4592-8248-885619D17430}"/>
              </a:ext>
            </a:extLst>
          </p:cNvPr>
          <p:cNvSpPr txBox="1"/>
          <p:nvPr/>
        </p:nvSpPr>
        <p:spPr>
          <a:xfrm>
            <a:off x="3800816" y="2680253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Lucy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3E42EB9-E49A-4A2B-860E-3DE381AC2801}"/>
              </a:ext>
            </a:extLst>
          </p:cNvPr>
          <p:cNvSpPr txBox="1"/>
          <p:nvPr/>
        </p:nvSpPr>
        <p:spPr>
          <a:xfrm>
            <a:off x="3992971" y="3800062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Susan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24F193-C3AE-4B45-A7D4-3479DCE6E311}"/>
              </a:ext>
            </a:extLst>
          </p:cNvPr>
          <p:cNvSpPr txBox="1"/>
          <p:nvPr/>
        </p:nvSpPr>
        <p:spPr>
          <a:xfrm>
            <a:off x="3877768" y="4541725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Edmund</a:t>
            </a:r>
          </a:p>
        </p:txBody>
      </p:sp>
    </p:spTree>
    <p:extLst>
      <p:ext uri="{BB962C8B-B14F-4D97-AF65-F5344CB8AC3E}">
        <p14:creationId xmlns:p14="http://schemas.microsoft.com/office/powerpoint/2010/main" val="1032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782C455-12FC-47D9-BE4D-2F5935C4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6" y="1633330"/>
            <a:ext cx="10351507" cy="35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1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A64FD03-4FEC-4325-BD08-A503DE8C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28" y="1049613"/>
            <a:ext cx="9770014" cy="50728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148E3B1-2F8B-4471-954F-5425205650A9}"/>
              </a:ext>
            </a:extLst>
          </p:cNvPr>
          <p:cNvSpPr txBox="1"/>
          <p:nvPr/>
        </p:nvSpPr>
        <p:spPr>
          <a:xfrm>
            <a:off x="3992972" y="1560444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Peter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8AB16DE-5106-4592-8248-885619D17430}"/>
              </a:ext>
            </a:extLst>
          </p:cNvPr>
          <p:cNvSpPr txBox="1"/>
          <p:nvPr/>
        </p:nvSpPr>
        <p:spPr>
          <a:xfrm>
            <a:off x="3800816" y="2680253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Lucy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3E42EB9-E49A-4A2B-860E-3DE381AC2801}"/>
              </a:ext>
            </a:extLst>
          </p:cNvPr>
          <p:cNvSpPr txBox="1"/>
          <p:nvPr/>
        </p:nvSpPr>
        <p:spPr>
          <a:xfrm>
            <a:off x="3992971" y="3800062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Susan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24F193-C3AE-4B45-A7D4-3479DCE6E311}"/>
              </a:ext>
            </a:extLst>
          </p:cNvPr>
          <p:cNvSpPr txBox="1"/>
          <p:nvPr/>
        </p:nvSpPr>
        <p:spPr>
          <a:xfrm>
            <a:off x="3877768" y="4541725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Edmund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F764EAB-E7BB-4AEF-897F-6242C48F86BB}"/>
              </a:ext>
            </a:extLst>
          </p:cNvPr>
          <p:cNvSpPr txBox="1"/>
          <p:nvPr/>
        </p:nvSpPr>
        <p:spPr>
          <a:xfrm>
            <a:off x="8001756" y="1560444"/>
            <a:ext cx="4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31792AF-8CFB-40BA-BF19-0706005D32FD}"/>
              </a:ext>
            </a:extLst>
          </p:cNvPr>
          <p:cNvSpPr txBox="1"/>
          <p:nvPr/>
        </p:nvSpPr>
        <p:spPr>
          <a:xfrm>
            <a:off x="8014516" y="2680253"/>
            <a:ext cx="4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D5CBE93-57C4-4C60-B86D-CB397D806EC4}"/>
              </a:ext>
            </a:extLst>
          </p:cNvPr>
          <p:cNvSpPr txBox="1"/>
          <p:nvPr/>
        </p:nvSpPr>
        <p:spPr>
          <a:xfrm>
            <a:off x="8014516" y="3788465"/>
            <a:ext cx="4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C77189E-5171-476A-9562-E358FD007066}"/>
              </a:ext>
            </a:extLst>
          </p:cNvPr>
          <p:cNvSpPr txBox="1"/>
          <p:nvPr/>
        </p:nvSpPr>
        <p:spPr>
          <a:xfrm>
            <a:off x="8027769" y="4541724"/>
            <a:ext cx="4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874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B52486E-5020-4004-AB10-5B5BD9F6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09" y="2264258"/>
            <a:ext cx="8179553" cy="18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006FDCB-320A-47F4-85D0-9F98A1A2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8" y="2589350"/>
            <a:ext cx="11671588" cy="17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E836AB2-2D1B-4A7A-98C4-2C659797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181" y="652816"/>
            <a:ext cx="4050610" cy="55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3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023DC53-0959-4BA9-AC81-C1226E90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50" y="1235859"/>
            <a:ext cx="8465836" cy="4041304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C1121BC0-D42A-4032-B2F8-1A7159503F5F}"/>
              </a:ext>
            </a:extLst>
          </p:cNvPr>
          <p:cNvCxnSpPr>
            <a:cxnSpLocks/>
          </p:cNvCxnSpPr>
          <p:nvPr/>
        </p:nvCxnSpPr>
        <p:spPr>
          <a:xfrm flipV="1">
            <a:off x="4707572" y="3773558"/>
            <a:ext cx="209079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E74DB161-EEAC-4052-8D12-C919D2EB722C}"/>
              </a:ext>
            </a:extLst>
          </p:cNvPr>
          <p:cNvCxnSpPr>
            <a:cxnSpLocks/>
          </p:cNvCxnSpPr>
          <p:nvPr/>
        </p:nvCxnSpPr>
        <p:spPr>
          <a:xfrm flipV="1">
            <a:off x="4502163" y="4217506"/>
            <a:ext cx="2521489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C4BE75E-FD41-4A37-9660-D46163FD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316" y="635276"/>
            <a:ext cx="2533857" cy="57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35D2F4A-4A91-467D-91FE-DEA6EFDE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95" y="0"/>
            <a:ext cx="8795790" cy="700938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CF6D14A-58C8-4CF4-9084-324032FB7282}"/>
              </a:ext>
            </a:extLst>
          </p:cNvPr>
          <p:cNvSpPr txBox="1"/>
          <p:nvPr/>
        </p:nvSpPr>
        <p:spPr>
          <a:xfrm>
            <a:off x="3794185" y="1192627"/>
            <a:ext cx="5932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00B050"/>
                </a:solidFill>
              </a:rPr>
              <a:t>pld.: Szibéria, Mongólia, Norvégia, Közép- és Dél-Európa, Kanada, Amerikai Egyesült Államok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B42D124-2715-49F3-A7F0-AD49754B51C8}"/>
              </a:ext>
            </a:extLst>
          </p:cNvPr>
          <p:cNvSpPr txBox="1"/>
          <p:nvPr/>
        </p:nvSpPr>
        <p:spPr>
          <a:xfrm>
            <a:off x="3697357" y="2602900"/>
            <a:ext cx="62417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00B050"/>
                </a:solidFill>
              </a:rPr>
              <a:t>Magyarország minden folyóján és számos térségben az alkalmas vízfolyások döntő többségén is jelen vannak.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5E6552F-71BB-4077-AE49-38C714C3B9EC}"/>
              </a:ext>
            </a:extLst>
          </p:cNvPr>
          <p:cNvSpPr txBox="1"/>
          <p:nvPr/>
        </p:nvSpPr>
        <p:spPr>
          <a:xfrm>
            <a:off x="3794187" y="4067332"/>
            <a:ext cx="593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eurázsiai hód, kanadai hód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FFFD3C-39F5-48FA-AD92-7C107E82A8E7}"/>
              </a:ext>
            </a:extLst>
          </p:cNvPr>
          <p:cNvSpPr txBox="1"/>
          <p:nvPr/>
        </p:nvSpPr>
        <p:spPr>
          <a:xfrm>
            <a:off x="3648942" y="5411689"/>
            <a:ext cx="6338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testhossza 60-100 cm, barna bundája selymes és vízhatlan, szemei és fülei kicsik, orrát és fülét vízlebennyel el tudja zárni, úszóhártyások a hátsó lábai</a:t>
            </a:r>
          </a:p>
        </p:txBody>
      </p:sp>
    </p:spTree>
    <p:extLst>
      <p:ext uri="{BB962C8B-B14F-4D97-AF65-F5344CB8AC3E}">
        <p14:creationId xmlns:p14="http://schemas.microsoft.com/office/powerpoint/2010/main" val="2075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83C01D-9B73-4387-A80E-9CBC5901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6" y="1017000"/>
            <a:ext cx="11638036" cy="462842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2980633-E14D-4BAE-B33C-7D6336A0E11E}"/>
              </a:ext>
            </a:extLst>
          </p:cNvPr>
          <p:cNvSpPr txBox="1"/>
          <p:nvPr/>
        </p:nvSpPr>
        <p:spPr>
          <a:xfrm>
            <a:off x="2760519" y="1212574"/>
            <a:ext cx="5932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00B050"/>
                </a:solidFill>
              </a:rPr>
              <a:t>élőhelye a fás vízpart, hódvárakat, gátakat emel, lágyszárúakat, fakérgeket, leveleket fogyaszt, kiválóan úszik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EBF9B78-09F7-45CA-A9BE-138622C58413}"/>
              </a:ext>
            </a:extLst>
          </p:cNvPr>
          <p:cNvSpPr txBox="1"/>
          <p:nvPr/>
        </p:nvSpPr>
        <p:spPr>
          <a:xfrm>
            <a:off x="2760518" y="2598003"/>
            <a:ext cx="5932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emlős állat, télen szaporodik, 105-107 napos vemhesség után születnek meg az utódok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59C4FA9-2E49-4C7A-9ABC-5EE364A73892}"/>
              </a:ext>
            </a:extLst>
          </p:cNvPr>
          <p:cNvSpPr txBox="1"/>
          <p:nvPr/>
        </p:nvSpPr>
        <p:spPr>
          <a:xfrm>
            <a:off x="2760518" y="3982998"/>
            <a:ext cx="593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Magyarországon védett</a:t>
            </a:r>
          </a:p>
        </p:txBody>
      </p:sp>
    </p:spTree>
    <p:extLst>
      <p:ext uri="{BB962C8B-B14F-4D97-AF65-F5344CB8AC3E}">
        <p14:creationId xmlns:p14="http://schemas.microsoft.com/office/powerpoint/2010/main" val="19820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D59058D-E2C6-4FDE-BE6D-371B7754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0" y="1930365"/>
            <a:ext cx="10847259" cy="29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00FEE0-97B2-45DE-A7F9-3677F5A0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02" y="2374416"/>
            <a:ext cx="8491395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686FB87-327C-4590-89F7-A53F674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95" y="600903"/>
            <a:ext cx="9962035" cy="565619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5DEFB47-BE89-47B9-821A-553086022E90}"/>
              </a:ext>
            </a:extLst>
          </p:cNvPr>
          <p:cNvSpPr txBox="1"/>
          <p:nvPr/>
        </p:nvSpPr>
        <p:spPr>
          <a:xfrm>
            <a:off x="2124415" y="2967335"/>
            <a:ext cx="8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</a:t>
            </a:r>
            <a:r>
              <a:rPr lang="hu-HU" sz="2400" i="1" dirty="0" err="1">
                <a:solidFill>
                  <a:srgbClr val="00B050"/>
                </a:solidFill>
              </a:rPr>
              <a:t>Aslan</a:t>
            </a:r>
            <a:r>
              <a:rPr lang="hu-HU" sz="2400" i="1" dirty="0">
                <a:solidFill>
                  <a:srgbClr val="00B050"/>
                </a:solidFill>
              </a:rPr>
              <a:t> már úton van, talán meg is érkezett.”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C597AFA-57FE-46F8-896A-23B0EBFB0085}"/>
              </a:ext>
            </a:extLst>
          </p:cNvPr>
          <p:cNvSpPr txBox="1"/>
          <p:nvPr/>
        </p:nvSpPr>
        <p:spPr>
          <a:xfrm>
            <a:off x="2124415" y="4807227"/>
            <a:ext cx="879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00B050"/>
                </a:solidFill>
              </a:rPr>
              <a:t>„Hiába akarna utánatok jönni valaki, a nyomokat már rég belepte a hó.”</a:t>
            </a:r>
          </a:p>
        </p:txBody>
      </p:sp>
    </p:spTree>
    <p:extLst>
      <p:ext uri="{BB962C8B-B14F-4D97-AF65-F5344CB8AC3E}">
        <p14:creationId xmlns:p14="http://schemas.microsoft.com/office/powerpoint/2010/main" val="24823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A1FFCE0-FB8A-461E-9457-B034594D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66" y="0"/>
            <a:ext cx="8322941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0196D52-3061-4121-90C2-AF816D266673}"/>
              </a:ext>
            </a:extLst>
          </p:cNvPr>
          <p:cNvSpPr txBox="1"/>
          <p:nvPr/>
        </p:nvSpPr>
        <p:spPr>
          <a:xfrm>
            <a:off x="3326297" y="2329070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macska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4B8005B-C1CD-4479-9A4A-19556CAFCAF0}"/>
              </a:ext>
            </a:extLst>
          </p:cNvPr>
          <p:cNvSpPr txBox="1"/>
          <p:nvPr/>
        </p:nvSpPr>
        <p:spPr>
          <a:xfrm>
            <a:off x="5178989" y="2329069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béka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5B0A74F-0AD6-4820-8A5A-E08CCF1360F9}"/>
              </a:ext>
            </a:extLst>
          </p:cNvPr>
          <p:cNvSpPr txBox="1"/>
          <p:nvPr/>
        </p:nvSpPr>
        <p:spPr>
          <a:xfrm>
            <a:off x="7031681" y="2329068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tyúk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5565A6D-DDA3-4E57-9E40-92FD4FAE5F21}"/>
              </a:ext>
            </a:extLst>
          </p:cNvPr>
          <p:cNvSpPr txBox="1"/>
          <p:nvPr/>
        </p:nvSpPr>
        <p:spPr>
          <a:xfrm>
            <a:off x="3226906" y="4362702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gorilla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4470FA4-6730-4545-AD68-B1DF5A8B5A7D}"/>
              </a:ext>
            </a:extLst>
          </p:cNvPr>
          <p:cNvSpPr txBox="1"/>
          <p:nvPr/>
        </p:nvSpPr>
        <p:spPr>
          <a:xfrm>
            <a:off x="5178989" y="4362701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zsiráf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F4BD2C7-ED35-4815-B974-102DB32B4ACB}"/>
              </a:ext>
            </a:extLst>
          </p:cNvPr>
          <p:cNvSpPr txBox="1"/>
          <p:nvPr/>
        </p:nvSpPr>
        <p:spPr>
          <a:xfrm>
            <a:off x="7131072" y="4362701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hal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5437F7B-A78D-41BC-BCF9-991232353859}"/>
              </a:ext>
            </a:extLst>
          </p:cNvPr>
          <p:cNvSpPr txBox="1"/>
          <p:nvPr/>
        </p:nvSpPr>
        <p:spPr>
          <a:xfrm>
            <a:off x="4273828" y="6405119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disznó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40F19F-9FD8-4B04-AC35-264CC2AE7ABA}"/>
              </a:ext>
            </a:extLst>
          </p:cNvPr>
          <p:cNvSpPr txBox="1"/>
          <p:nvPr/>
        </p:nvSpPr>
        <p:spPr>
          <a:xfrm>
            <a:off x="6282934" y="6396332"/>
            <a:ext cx="14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bagoly</a:t>
            </a:r>
          </a:p>
        </p:txBody>
      </p:sp>
    </p:spTree>
    <p:extLst>
      <p:ext uri="{BB962C8B-B14F-4D97-AF65-F5344CB8AC3E}">
        <p14:creationId xmlns:p14="http://schemas.microsoft.com/office/powerpoint/2010/main" val="34589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A69B14D-A59D-4351-9492-A9C48258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29" y="922890"/>
            <a:ext cx="9238741" cy="5012220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6565AA7C-979A-41CB-8C10-008325835CFF}"/>
              </a:ext>
            </a:extLst>
          </p:cNvPr>
          <p:cNvSpPr/>
          <p:nvPr/>
        </p:nvSpPr>
        <p:spPr>
          <a:xfrm>
            <a:off x="7858539" y="1895061"/>
            <a:ext cx="993913" cy="99391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8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00835F5-8F9D-432C-ACF1-CFDD6EE25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8" y="1476581"/>
            <a:ext cx="10809123" cy="416884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FE7AD57-0CAC-415F-9FCE-8479E0E7FB1C}"/>
              </a:ext>
            </a:extLst>
          </p:cNvPr>
          <p:cNvSpPr txBox="1"/>
          <p:nvPr/>
        </p:nvSpPr>
        <p:spPr>
          <a:xfrm>
            <a:off x="4015408" y="2269676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1.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357317-D683-4CC7-9EBE-22CB4BCEAE65}"/>
              </a:ext>
            </a:extLst>
          </p:cNvPr>
          <p:cNvSpPr txBox="1"/>
          <p:nvPr/>
        </p:nvSpPr>
        <p:spPr>
          <a:xfrm>
            <a:off x="4029822" y="3068121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D558D87-620A-44C8-80E8-B998ACF158D7}"/>
              </a:ext>
            </a:extLst>
          </p:cNvPr>
          <p:cNvSpPr txBox="1"/>
          <p:nvPr/>
        </p:nvSpPr>
        <p:spPr>
          <a:xfrm>
            <a:off x="4029822" y="2709933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3.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AD28BFE-F98A-43F7-A4E2-BE09B551C1EC}"/>
              </a:ext>
            </a:extLst>
          </p:cNvPr>
          <p:cNvSpPr txBox="1"/>
          <p:nvPr/>
        </p:nvSpPr>
        <p:spPr>
          <a:xfrm>
            <a:off x="4016570" y="4301933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4.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14A151-2F7A-4ABC-8BF4-025F4E032334}"/>
              </a:ext>
            </a:extLst>
          </p:cNvPr>
          <p:cNvSpPr txBox="1"/>
          <p:nvPr/>
        </p:nvSpPr>
        <p:spPr>
          <a:xfrm>
            <a:off x="4029822" y="3943285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5.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F7CA0AD-9B88-49FE-8C9F-4AD4E05A324D}"/>
              </a:ext>
            </a:extLst>
          </p:cNvPr>
          <p:cNvSpPr txBox="1"/>
          <p:nvPr/>
        </p:nvSpPr>
        <p:spPr>
          <a:xfrm>
            <a:off x="4029822" y="3478257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6.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0524206-36B8-4E41-81F6-63FACDB0BEF3}"/>
              </a:ext>
            </a:extLst>
          </p:cNvPr>
          <p:cNvSpPr txBox="1"/>
          <p:nvPr/>
        </p:nvSpPr>
        <p:spPr>
          <a:xfrm>
            <a:off x="4015408" y="4742829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7.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5B49EE3-C81B-413B-9721-6E9F766FB301}"/>
              </a:ext>
            </a:extLst>
          </p:cNvPr>
          <p:cNvSpPr txBox="1"/>
          <p:nvPr/>
        </p:nvSpPr>
        <p:spPr>
          <a:xfrm>
            <a:off x="4015408" y="5119809"/>
            <a:ext cx="58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7734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ECEB20B-9513-4EAF-B4BF-1737C258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1" y="1948173"/>
            <a:ext cx="10859398" cy="2961654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5EDA894B-8F94-414A-A06A-CB84EE30CEAF}"/>
              </a:ext>
            </a:extLst>
          </p:cNvPr>
          <p:cNvCxnSpPr>
            <a:cxnSpLocks/>
          </p:cNvCxnSpPr>
          <p:nvPr/>
        </p:nvCxnSpPr>
        <p:spPr>
          <a:xfrm flipV="1">
            <a:off x="3774221" y="3256511"/>
            <a:ext cx="811031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AC6026B-20A7-489E-9FD9-160825F1BA68}"/>
              </a:ext>
            </a:extLst>
          </p:cNvPr>
          <p:cNvCxnSpPr>
            <a:cxnSpLocks/>
          </p:cNvCxnSpPr>
          <p:nvPr/>
        </p:nvCxnSpPr>
        <p:spPr>
          <a:xfrm flipV="1">
            <a:off x="6838929" y="3256512"/>
            <a:ext cx="85424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1907082-0B67-4A9C-B2EA-9D067C4AFAC1}"/>
              </a:ext>
            </a:extLst>
          </p:cNvPr>
          <p:cNvCxnSpPr>
            <a:cxnSpLocks/>
          </p:cNvCxnSpPr>
          <p:nvPr/>
        </p:nvCxnSpPr>
        <p:spPr>
          <a:xfrm>
            <a:off x="7796256" y="3253199"/>
            <a:ext cx="1175466" cy="33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758D099-DF97-41A4-8CD9-ECA18D86A135}"/>
              </a:ext>
            </a:extLst>
          </p:cNvPr>
          <p:cNvCxnSpPr>
            <a:cxnSpLocks/>
          </p:cNvCxnSpPr>
          <p:nvPr/>
        </p:nvCxnSpPr>
        <p:spPr>
          <a:xfrm flipV="1">
            <a:off x="4814516" y="3647451"/>
            <a:ext cx="102969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0DBC61-75A9-485B-AA50-CE98676BCFD3}"/>
              </a:ext>
            </a:extLst>
          </p:cNvPr>
          <p:cNvCxnSpPr>
            <a:cxnSpLocks/>
          </p:cNvCxnSpPr>
          <p:nvPr/>
        </p:nvCxnSpPr>
        <p:spPr>
          <a:xfrm flipV="1">
            <a:off x="6027898" y="3657391"/>
            <a:ext cx="123815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4DA2EAA-3AF3-4D40-B0D0-39E8D832EAC0}"/>
              </a:ext>
            </a:extLst>
          </p:cNvPr>
          <p:cNvCxnSpPr>
            <a:cxnSpLocks/>
          </p:cNvCxnSpPr>
          <p:nvPr/>
        </p:nvCxnSpPr>
        <p:spPr>
          <a:xfrm flipV="1">
            <a:off x="4310934" y="4083169"/>
            <a:ext cx="2527995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902494-FEC1-43DE-BE6F-5BF75691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1" y="1071976"/>
            <a:ext cx="9844293" cy="523605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C2826F7-559F-4648-B013-A852F6FC70D6}"/>
              </a:ext>
            </a:extLst>
          </p:cNvPr>
          <p:cNvSpPr txBox="1"/>
          <p:nvPr/>
        </p:nvSpPr>
        <p:spPr>
          <a:xfrm>
            <a:off x="5979695" y="3906079"/>
            <a:ext cx="323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Mondd hangosabban!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A70CBB5-A5DB-4519-9594-19676B850A95}"/>
              </a:ext>
            </a:extLst>
          </p:cNvPr>
          <p:cNvSpPr txBox="1"/>
          <p:nvPr/>
        </p:nvSpPr>
        <p:spPr>
          <a:xfrm>
            <a:off x="3359427" y="5786024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</a:rPr>
              <a:t>Várj!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FCD285E-A4DC-4D27-AC83-8D035577595B}"/>
              </a:ext>
            </a:extLst>
          </p:cNvPr>
          <p:cNvSpPr txBox="1"/>
          <p:nvPr/>
        </p:nvSpPr>
        <p:spPr>
          <a:xfrm>
            <a:off x="6500192" y="5786024"/>
            <a:ext cx="19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rgbClr val="00B050"/>
                </a:solidFill>
              </a:rPr>
              <a:t>Gyere</a:t>
            </a:r>
            <a:r>
              <a:rPr lang="hu-HU" sz="2400" b="1" dirty="0">
                <a:solidFill>
                  <a:srgbClr val="00B050"/>
                </a:solidFill>
              </a:rPr>
              <a:t> ide!</a:t>
            </a:r>
          </a:p>
        </p:txBody>
      </p:sp>
    </p:spTree>
    <p:extLst>
      <p:ext uri="{BB962C8B-B14F-4D97-AF65-F5344CB8AC3E}">
        <p14:creationId xmlns:p14="http://schemas.microsoft.com/office/powerpoint/2010/main" val="31765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D136C00-7000-4323-BA40-ADFAC2B1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08" y="2576098"/>
            <a:ext cx="10672597" cy="1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11744B7-EB12-4E1E-8F82-A83166E8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67" y="694081"/>
            <a:ext cx="9444866" cy="57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169</Words>
  <Application>Microsoft Office PowerPoint</Application>
  <PresentationFormat>Szélesvásznú</PresentationFormat>
  <Paragraphs>40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65</cp:revision>
  <dcterms:created xsi:type="dcterms:W3CDTF">2019-12-11T07:43:41Z</dcterms:created>
  <dcterms:modified xsi:type="dcterms:W3CDTF">2022-04-14T06:43:16Z</dcterms:modified>
</cp:coreProperties>
</file>