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37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D2B1C5-53C1-48E8-869F-80BABC375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B9535F-3BA0-41A9-94FC-B78121CE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BA95EE-EFB8-4F78-AFEE-D91212C9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FFF878-8BAE-4DFB-8AA7-FC5EFF0F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0CE682-84C0-4D75-8A9D-C2671CCD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6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F0AE79-3ECB-4386-9E37-7F54C03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328115-5BB9-4D41-A6EC-B06F4BD9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9C0FB-8079-4618-AE8E-A1B3A7ED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07CD45-13AB-4A1C-AD33-B2981F85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1E30C3-3670-4CB6-84D3-AD9DE9BF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31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A59EB27-8043-4FB6-88A5-65BB9B6EC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50290B7-CE04-4837-961B-13339E41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4EC7DF-A78D-4CE6-850C-C1FB81B0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300DFD-C975-4F19-B595-5861F613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BA9601-CBC3-487F-9F6B-CA7AB9E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8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761810-DB76-4400-9836-BE7AA311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3C2D0A-FD6E-498B-8937-47A68C5D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77E695-9C42-414C-B421-1461234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18092C-35B2-4C85-AFF7-9E158C26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34AED8-3D01-48C6-AEC6-C0FB6482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EE9304-0BD2-4631-8607-89BAAEF5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BCB3DC-850A-4668-80A2-B81FF96E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7A1A6-820F-419E-8A49-07CA5A3F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2C20C5-4DC1-499E-BC8B-2649328B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A94F55-1C7A-4788-9836-EB1FEF8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8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4A971D-D967-4274-961B-FF0BC851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3690FD-25D7-41CE-BE14-AE7E578D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92D2D41-EB7D-4B63-8D68-F13CDDAE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68165B-8DC9-4EFF-B7CD-4A5B7000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AB1C27-1535-4988-BA5B-82EFB57B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15A314-F05E-4D73-8F13-2BA8DA2B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8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74A40-A88F-4931-A024-2F02C692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C5AF1E-11B8-48FB-81A7-DF7ADFFB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AFE5F-DEA8-473E-84D5-0C39EAA4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15462E0-94AC-43C7-913E-F0093DBAF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FEBD34F-0148-4862-AB50-02A9C902E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36205C9-E7C5-4686-A8F9-E293B696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50DDC34-13DB-4C9D-8C4A-C9E4C482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FA3218C-D0BF-44E4-8BC0-845D28F4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5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2203FD-ACC8-4F48-811D-963E9EB6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8FF6965-8ED1-4592-89E8-04F7BDF3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30D1F5-91F2-43E8-804A-8C57F446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BB0D802-7D8B-4C2C-ABED-4FFCA84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9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64159D6-0932-4BCF-974A-F2B3E905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AB1BE29-7B6F-4101-A7D5-552F3B60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77092E-4182-4424-BC32-867D533E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4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4562EF-2801-4001-90DA-CEB73A9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CB6B46-372D-4819-863F-EF06B31F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D3A4ED6-50DD-43AE-92BB-45F224D0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D49EE3-08C0-45F4-AF13-03D6F60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5066381-254F-4878-905A-5CAAC045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91DB9B-CF78-4128-BF6E-1BBB503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2D745F-8066-4C26-8DA3-1C7B18E1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A31019C-D16B-4B8E-894B-D2495D9F7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FC99F5F-D6EB-4DE1-862A-2436F15A6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B199FD-9F6F-424E-91DB-7F65AC4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0AEAF8-D9C5-4DA2-B094-5FB5124B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E60673-B467-4394-A793-408EC87B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2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891F70E-276B-4D5B-8FB2-FCFE8F15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C4DFEC5-6279-4A45-8FBA-3ED9A6E4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FB3BC4-3F44-4915-82E2-4F143999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07195B-D47B-4384-A5BB-906E4AB5B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761FAB-4947-4CB3-989F-17C562F6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2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280520B-5B66-4309-851D-03AEFEB64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91" y="1924464"/>
            <a:ext cx="11335017" cy="30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CB4BEBE-7365-4D84-A84F-BBA87E7B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00" y="2192199"/>
            <a:ext cx="9254107" cy="27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C7A01BD-E03E-4EA7-AAFB-B72E887C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15" y="2258660"/>
            <a:ext cx="11506369" cy="2021791"/>
          </a:xfrm>
          <a:prstGeom prst="rect">
            <a:avLst/>
          </a:prstGeom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EACD943-23C1-4194-83B8-6FBB4C88EC74}"/>
              </a:ext>
            </a:extLst>
          </p:cNvPr>
          <p:cNvCxnSpPr>
            <a:cxnSpLocks/>
          </p:cNvCxnSpPr>
          <p:nvPr/>
        </p:nvCxnSpPr>
        <p:spPr>
          <a:xfrm flipV="1">
            <a:off x="2918034" y="3720338"/>
            <a:ext cx="97388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7D37A4F0-9E89-499E-A8FF-4075F7D8490A}"/>
              </a:ext>
            </a:extLst>
          </p:cNvPr>
          <p:cNvCxnSpPr>
            <a:cxnSpLocks/>
          </p:cNvCxnSpPr>
          <p:nvPr/>
        </p:nvCxnSpPr>
        <p:spPr>
          <a:xfrm flipV="1">
            <a:off x="5237866" y="4137781"/>
            <a:ext cx="808229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4FE7E54-51A1-450A-8A01-3ABF5EA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99" y="204971"/>
            <a:ext cx="3050279" cy="6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6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ED757B9-7F13-46B7-87DE-4CE6E019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" y="2507973"/>
            <a:ext cx="12164042" cy="125564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838F9DF-3F7A-42EC-9F85-C8FBF159BAA3}"/>
              </a:ext>
            </a:extLst>
          </p:cNvPr>
          <p:cNvSpPr txBox="1"/>
          <p:nvPr/>
        </p:nvSpPr>
        <p:spPr>
          <a:xfrm>
            <a:off x="813603" y="2967335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Júdás</a:t>
            </a:r>
          </a:p>
        </p:txBody>
      </p:sp>
    </p:spTree>
    <p:extLst>
      <p:ext uri="{BB962C8B-B14F-4D97-AF65-F5344CB8AC3E}">
        <p14:creationId xmlns:p14="http://schemas.microsoft.com/office/powerpoint/2010/main" val="157966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EB6DFFF-95BC-4B84-BF57-31E2675A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73" y="2343357"/>
            <a:ext cx="10807454" cy="21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5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E984321-713C-4018-8199-9C96DD704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69" y="605634"/>
            <a:ext cx="9497461" cy="594655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11B6CDD-320D-4FC8-90E2-925D3101D96A}"/>
              </a:ext>
            </a:extLst>
          </p:cNvPr>
          <p:cNvSpPr txBox="1"/>
          <p:nvPr/>
        </p:nvSpPr>
        <p:spPr>
          <a:xfrm>
            <a:off x="1975339" y="2295045"/>
            <a:ext cx="968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„Hát azt hiszem, Lucy </a:t>
            </a:r>
            <a:r>
              <a:rPr lang="hu-HU" sz="2400" i="1" dirty="0" err="1">
                <a:solidFill>
                  <a:srgbClr val="00B050"/>
                </a:solidFill>
              </a:rPr>
              <a:t>erdejébe</a:t>
            </a:r>
            <a:r>
              <a:rPr lang="hu-HU" sz="2400" i="1" dirty="0">
                <a:solidFill>
                  <a:srgbClr val="00B050"/>
                </a:solidFill>
              </a:rPr>
              <a:t> kerültünk.”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898785C-789F-4461-A04E-C9EAB8A557DF}"/>
              </a:ext>
            </a:extLst>
          </p:cNvPr>
          <p:cNvSpPr txBox="1"/>
          <p:nvPr/>
        </p:nvSpPr>
        <p:spPr>
          <a:xfrm>
            <a:off x="1975338" y="3475126"/>
            <a:ext cx="968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</a:t>
            </a:r>
            <a:r>
              <a:rPr lang="hu-HU" sz="2400" dirty="0">
                <a:solidFill>
                  <a:srgbClr val="00B050"/>
                </a:solidFill>
              </a:rPr>
              <a:t>–</a:t>
            </a:r>
            <a:r>
              <a:rPr lang="hu-HU" sz="2400" i="1" dirty="0">
                <a:solidFill>
                  <a:srgbClr val="00B050"/>
                </a:solidFill>
              </a:rPr>
              <a:t> Szóval már voltál itt, és </a:t>
            </a:r>
            <a:r>
              <a:rPr lang="hu-HU" sz="2400" i="1" dirty="0" err="1">
                <a:solidFill>
                  <a:srgbClr val="00B050"/>
                </a:solidFill>
              </a:rPr>
              <a:t>Lúval</a:t>
            </a:r>
            <a:r>
              <a:rPr lang="hu-HU" sz="2400" i="1" dirty="0">
                <a:solidFill>
                  <a:srgbClr val="00B050"/>
                </a:solidFill>
              </a:rPr>
              <a:t> is találkoztál?”</a:t>
            </a:r>
          </a:p>
        </p:txBody>
      </p:sp>
    </p:spTree>
    <p:extLst>
      <p:ext uri="{BB962C8B-B14F-4D97-AF65-F5344CB8AC3E}">
        <p14:creationId xmlns:p14="http://schemas.microsoft.com/office/powerpoint/2010/main" val="42636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B7F4BBA-BD3D-48C8-B95E-4B6F4B12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1" y="1639335"/>
            <a:ext cx="10492403" cy="35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BDC70046-5973-4996-A8BD-86171AFE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1649109"/>
            <a:ext cx="10065403" cy="330720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F661D30-9B4C-4F7C-90C5-EAB3D0913636}"/>
              </a:ext>
            </a:extLst>
          </p:cNvPr>
          <p:cNvSpPr txBox="1"/>
          <p:nvPr/>
        </p:nvSpPr>
        <p:spPr>
          <a:xfrm>
            <a:off x="2006298" y="3429000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kabát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27A351D-0ED3-440C-AE75-C38E2CC53FC9}"/>
              </a:ext>
            </a:extLst>
          </p:cNvPr>
          <p:cNvSpPr txBox="1"/>
          <p:nvPr/>
        </p:nvSpPr>
        <p:spPr>
          <a:xfrm>
            <a:off x="5998616" y="3071878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hideg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F68186-8E31-4BCB-AF7B-CFEBE70EAE91}"/>
              </a:ext>
            </a:extLst>
          </p:cNvPr>
          <p:cNvSpPr txBox="1"/>
          <p:nvPr/>
        </p:nvSpPr>
        <p:spPr>
          <a:xfrm>
            <a:off x="5998616" y="3533543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fa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F4624AD-0A1E-4414-873C-D7E9466C3C0D}"/>
              </a:ext>
            </a:extLst>
          </p:cNvPr>
          <p:cNvSpPr txBox="1"/>
          <p:nvPr/>
        </p:nvSpPr>
        <p:spPr>
          <a:xfrm>
            <a:off x="2006298" y="3865626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hó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45E0D8D-8481-458C-B259-1E92C34898A8}"/>
              </a:ext>
            </a:extLst>
          </p:cNvPr>
          <p:cNvSpPr txBox="1"/>
          <p:nvPr/>
        </p:nvSpPr>
        <p:spPr>
          <a:xfrm>
            <a:off x="2006298" y="4263448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erdő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FC0B87C-8E44-4E48-BD24-4A10F3A5D0E8}"/>
              </a:ext>
            </a:extLst>
          </p:cNvPr>
          <p:cNvSpPr txBox="1"/>
          <p:nvPr/>
        </p:nvSpPr>
        <p:spPr>
          <a:xfrm>
            <a:off x="5998616" y="3865625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hó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8618C54-0DF9-4676-B210-DC5312D0D559}"/>
              </a:ext>
            </a:extLst>
          </p:cNvPr>
          <p:cNvSpPr txBox="1"/>
          <p:nvPr/>
        </p:nvSpPr>
        <p:spPr>
          <a:xfrm>
            <a:off x="5998616" y="4263448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erdei tisztás</a:t>
            </a:r>
          </a:p>
        </p:txBody>
      </p:sp>
    </p:spTree>
    <p:extLst>
      <p:ext uri="{BB962C8B-B14F-4D97-AF65-F5344CB8AC3E}">
        <p14:creationId xmlns:p14="http://schemas.microsoft.com/office/powerpoint/2010/main" val="22682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74075FE-745A-4B01-80BC-19439B17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76" y="2325963"/>
            <a:ext cx="8779934" cy="24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5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5D62EEF-0E2E-4F76-A39B-86B2F257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49" y="2106681"/>
            <a:ext cx="7424101" cy="26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5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87CEA1E-1F6F-4220-8632-946CE339A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28" y="2671348"/>
            <a:ext cx="10078194" cy="15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8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12BA253-1415-43CD-A6D9-C8A301D6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83" y="442995"/>
            <a:ext cx="9310481" cy="59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0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BA9A16FE-9A4A-4024-8891-45AC946FC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3" y="1822172"/>
            <a:ext cx="11753554" cy="3524493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FECEBFDA-0E5E-43A9-A869-8DC7C6837CD5}"/>
              </a:ext>
            </a:extLst>
          </p:cNvPr>
          <p:cNvCxnSpPr>
            <a:cxnSpLocks/>
          </p:cNvCxnSpPr>
          <p:nvPr/>
        </p:nvCxnSpPr>
        <p:spPr>
          <a:xfrm flipV="1">
            <a:off x="2992343" y="2911953"/>
            <a:ext cx="655828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2418F74-0D97-436B-B259-3C87E2B0FE2E}"/>
              </a:ext>
            </a:extLst>
          </p:cNvPr>
          <p:cNvCxnSpPr>
            <a:cxnSpLocks/>
          </p:cNvCxnSpPr>
          <p:nvPr/>
        </p:nvCxnSpPr>
        <p:spPr>
          <a:xfrm flipV="1">
            <a:off x="4425119" y="2911952"/>
            <a:ext cx="939210" cy="66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DC3B03A8-1406-47A0-9EF0-D4949DBB0DC1}"/>
              </a:ext>
            </a:extLst>
          </p:cNvPr>
          <p:cNvCxnSpPr>
            <a:cxnSpLocks/>
          </p:cNvCxnSpPr>
          <p:nvPr/>
        </p:nvCxnSpPr>
        <p:spPr>
          <a:xfrm flipV="1">
            <a:off x="5445381" y="2911952"/>
            <a:ext cx="73534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4A1BA501-D59B-4F41-9E50-37CA91A0F779}"/>
              </a:ext>
            </a:extLst>
          </p:cNvPr>
          <p:cNvCxnSpPr>
            <a:cxnSpLocks/>
          </p:cNvCxnSpPr>
          <p:nvPr/>
        </p:nvCxnSpPr>
        <p:spPr>
          <a:xfrm flipV="1">
            <a:off x="7782773" y="2956710"/>
            <a:ext cx="861236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587138B8-67EF-498B-AA11-0CAAE66E95EA}"/>
              </a:ext>
            </a:extLst>
          </p:cNvPr>
          <p:cNvCxnSpPr>
            <a:cxnSpLocks/>
          </p:cNvCxnSpPr>
          <p:nvPr/>
        </p:nvCxnSpPr>
        <p:spPr>
          <a:xfrm flipV="1">
            <a:off x="2929472" y="3421528"/>
            <a:ext cx="55289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F607A94E-5D50-4A67-9CBE-B7CF8E4C001B}"/>
              </a:ext>
            </a:extLst>
          </p:cNvPr>
          <p:cNvCxnSpPr>
            <a:cxnSpLocks/>
          </p:cNvCxnSpPr>
          <p:nvPr/>
        </p:nvCxnSpPr>
        <p:spPr>
          <a:xfrm flipV="1">
            <a:off x="3566962" y="3428193"/>
            <a:ext cx="858157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D908C97F-9A83-48EA-BA8E-1208E30CABB5}"/>
              </a:ext>
            </a:extLst>
          </p:cNvPr>
          <p:cNvCxnSpPr>
            <a:cxnSpLocks/>
          </p:cNvCxnSpPr>
          <p:nvPr/>
        </p:nvCxnSpPr>
        <p:spPr>
          <a:xfrm flipV="1">
            <a:off x="5251685" y="3421526"/>
            <a:ext cx="1151321" cy="66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FB754C4E-97F2-4CD8-B574-E96888922FA8}"/>
              </a:ext>
            </a:extLst>
          </p:cNvPr>
          <p:cNvCxnSpPr>
            <a:cxnSpLocks/>
          </p:cNvCxnSpPr>
          <p:nvPr/>
        </p:nvCxnSpPr>
        <p:spPr>
          <a:xfrm flipV="1">
            <a:off x="6615943" y="3466285"/>
            <a:ext cx="126614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7ACC8DDE-2FC0-446B-BF51-B441C002888B}"/>
              </a:ext>
            </a:extLst>
          </p:cNvPr>
          <p:cNvCxnSpPr>
            <a:cxnSpLocks/>
          </p:cNvCxnSpPr>
          <p:nvPr/>
        </p:nvCxnSpPr>
        <p:spPr>
          <a:xfrm flipV="1">
            <a:off x="5092504" y="4024875"/>
            <a:ext cx="2690269" cy="86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2E71876D-93FF-48A9-A136-B964016C7FC6}"/>
              </a:ext>
            </a:extLst>
          </p:cNvPr>
          <p:cNvCxnSpPr>
            <a:cxnSpLocks/>
          </p:cNvCxnSpPr>
          <p:nvPr/>
        </p:nvCxnSpPr>
        <p:spPr>
          <a:xfrm>
            <a:off x="9244367" y="4030461"/>
            <a:ext cx="1070387" cy="31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B187DBB8-2EA2-4446-8CE6-453AA081C091}"/>
              </a:ext>
            </a:extLst>
          </p:cNvPr>
          <p:cNvCxnSpPr>
            <a:cxnSpLocks/>
          </p:cNvCxnSpPr>
          <p:nvPr/>
        </p:nvCxnSpPr>
        <p:spPr>
          <a:xfrm flipV="1">
            <a:off x="10479694" y="4024875"/>
            <a:ext cx="132814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B4A1295-517A-4402-9250-30C07E055D45}"/>
              </a:ext>
            </a:extLst>
          </p:cNvPr>
          <p:cNvCxnSpPr>
            <a:cxnSpLocks/>
          </p:cNvCxnSpPr>
          <p:nvPr/>
        </p:nvCxnSpPr>
        <p:spPr>
          <a:xfrm flipV="1">
            <a:off x="4498198" y="4588577"/>
            <a:ext cx="1939440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369108A2-89C0-4F75-801D-62A579749032}"/>
              </a:ext>
            </a:extLst>
          </p:cNvPr>
          <p:cNvCxnSpPr>
            <a:cxnSpLocks/>
          </p:cNvCxnSpPr>
          <p:nvPr/>
        </p:nvCxnSpPr>
        <p:spPr>
          <a:xfrm flipV="1">
            <a:off x="6596064" y="4572540"/>
            <a:ext cx="62285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5F996BF0-0036-4D64-93FC-E4883899FBEE}"/>
              </a:ext>
            </a:extLst>
          </p:cNvPr>
          <p:cNvCxnSpPr>
            <a:cxnSpLocks/>
          </p:cNvCxnSpPr>
          <p:nvPr/>
        </p:nvCxnSpPr>
        <p:spPr>
          <a:xfrm>
            <a:off x="7271445" y="4581028"/>
            <a:ext cx="941946" cy="754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9A22FBD-012F-4F18-9D73-C550286DEADD}"/>
              </a:ext>
            </a:extLst>
          </p:cNvPr>
          <p:cNvCxnSpPr>
            <a:cxnSpLocks/>
          </p:cNvCxnSpPr>
          <p:nvPr/>
        </p:nvCxnSpPr>
        <p:spPr>
          <a:xfrm flipV="1">
            <a:off x="2929472" y="5196315"/>
            <a:ext cx="854611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96431C7D-8A65-483A-860A-3B8F37CECD29}"/>
              </a:ext>
            </a:extLst>
          </p:cNvPr>
          <p:cNvCxnSpPr>
            <a:cxnSpLocks/>
          </p:cNvCxnSpPr>
          <p:nvPr/>
        </p:nvCxnSpPr>
        <p:spPr>
          <a:xfrm flipV="1">
            <a:off x="4425119" y="5163643"/>
            <a:ext cx="1177594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321E3AAF-6C55-49E5-954A-5C864F3A4713}"/>
              </a:ext>
            </a:extLst>
          </p:cNvPr>
          <p:cNvCxnSpPr>
            <a:cxnSpLocks/>
          </p:cNvCxnSpPr>
          <p:nvPr/>
        </p:nvCxnSpPr>
        <p:spPr>
          <a:xfrm>
            <a:off x="5681769" y="5127554"/>
            <a:ext cx="1365431" cy="160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585A153-B97F-4770-A5C4-74C06C65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95" y="2117448"/>
            <a:ext cx="8498670" cy="24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29</Words>
  <Application>Microsoft Office PowerPoint</Application>
  <PresentationFormat>Szélesvásznú</PresentationFormat>
  <Paragraphs>10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Lidia</dc:creator>
  <cp:lastModifiedBy>Lidia</cp:lastModifiedBy>
  <cp:revision>57</cp:revision>
  <dcterms:created xsi:type="dcterms:W3CDTF">2019-12-11T07:43:41Z</dcterms:created>
  <dcterms:modified xsi:type="dcterms:W3CDTF">2022-04-02T14:48:41Z</dcterms:modified>
</cp:coreProperties>
</file>