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9" r:id="rId2"/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51" r:id="rId12"/>
    <p:sldId id="44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2D2B1C5-53C1-48E8-869F-80BABC375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5BB9535F-3BA0-41A9-94FC-B78121CE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6BA95EE-EFB8-4F78-AFEE-D91212C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3FFF878-8BAE-4DFB-8AA7-FC5EFF0F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00CE682-84C0-4D75-8A9D-C2671CCD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5F0AE79-3ECB-4386-9E37-7F54C03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3E328115-5BB9-4D41-A6EC-B06F4BD9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9A9C0FB-8079-4618-AE8E-A1B3A7E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B07CD45-13AB-4A1C-AD33-B2981F8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A1E30C3-3670-4CB6-84D3-AD9DE9B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3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9A59EB27-8043-4FB6-88A5-65BB9B6E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750290B7-CE04-4837-961B-13339E41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E4EC7DF-A78D-4CE6-850C-C1FB81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A300DFD-C975-4F19-B595-5861F613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4BA9601-CBC3-487F-9F6B-CA7AB9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8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761810-DB76-4400-9836-BE7AA311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F3C2D0A-FD6E-498B-8937-47A68C5D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077E695-9C42-414C-B421-1461234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418092C-35B2-4C85-AFF7-9E158C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534AED8-3D01-48C6-AEC6-C0FB648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6EE9304-0BD2-4631-8607-89BAAEF5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2BCB3DC-850A-4668-80A2-B81FF96E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DD7A1A6-820F-419E-8A49-07CA5A3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72C20C5-4DC1-499E-BC8B-2649328B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0A94F55-1C7A-4788-9836-EB1FEF8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8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F4A971D-D967-4274-961B-FF0BC851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E3690FD-25D7-41CE-BE14-AE7E578D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92D2D41-EB7D-4B63-8D68-F13CDDAE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068165B-8DC9-4EFF-B7CD-4A5B7000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AAB1C27-1535-4988-BA5B-82EFB57B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D15A314-F05E-4D73-8F13-2BA8DA2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1474A40-A88F-4931-A024-2F02C692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4C5AF1E-11B8-48FB-81A7-DF7ADFF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73AFE5F-DEA8-473E-84D5-0C39EAA4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315462E0-94AC-43C7-913E-F0093DBAF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EFEBD34F-0148-4862-AB50-02A9C90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936205C9-E7C5-4686-A8F9-E293B696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550DDC34-13DB-4C9D-8C4A-C9E4C48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1FA3218C-D0BF-44E4-8BC0-845D28F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32203FD-ACC8-4F48-811D-963E9EB6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68FF6965-8ED1-4592-89E8-04F7BDF3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B30D1F5-91F2-43E8-804A-8C57F446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3BB0D802-7D8B-4C2C-ABED-4FFCA84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464159D6-0932-4BCF-974A-F2B3E905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3AB1BE29-7B6F-4101-A7D5-552F3B6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877092E-4182-4424-BC32-867D533E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4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54562EF-2801-4001-90DA-CEB73A9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CCB6B46-372D-4819-863F-EF06B31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D3A4ED6-50DD-43AE-92BB-45F224D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ED49EE3-08C0-45F4-AF13-03D6F60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5066381-254F-4878-905A-5CAAC045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091DB9B-CF78-4128-BF6E-1BBB503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D2D745F-8066-4C26-8DA3-1C7B18E1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2A31019C-D16B-4B8E-894B-D2495D9F7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FC99F5F-D6EB-4DE1-862A-2436F15A6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AB199FD-9F6F-424E-91DB-7F65AC4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00AEAF8-D9C5-4DA2-B094-5FB5124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3E60673-B467-4394-A793-408EC87B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F891F70E-276B-4D5B-8FB2-FCFE8F1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C4DFEC5-6279-4A45-8FBA-3ED9A6E4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CFB3BC4-3F44-4915-82E2-4F143999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34FB-5D08-4E6B-BCAE-248EA513256C}" type="datetimeFigureOut">
              <a:rPr lang="hu-HU" smtClean="0"/>
              <a:t>2022.04.12.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607195B-D47B-4384-A5BB-906E4AB5B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2761FAB-4947-4CB3-989F-17C562F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A9149021-C0F2-44EB-B5F4-1CB54204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5" y="1844952"/>
            <a:ext cx="11239489" cy="29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2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A0D7F4E-7AF3-4469-B2C5-C4E88B7A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27259" cy="499607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57A56E5-9264-417C-B460-FFB8F91DC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96070"/>
            <a:ext cx="8689007" cy="186193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5726DFB-812C-4604-9880-A452B0B1AB31}"/>
              </a:ext>
            </a:extLst>
          </p:cNvPr>
          <p:cNvSpPr txBox="1"/>
          <p:nvPr/>
        </p:nvSpPr>
        <p:spPr>
          <a:xfrm>
            <a:off x="3761268" y="904701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SZ  O    B   O  R    </a:t>
            </a:r>
            <a:r>
              <a:rPr lang="hu-HU" sz="2400" b="1" dirty="0" err="1">
                <a:solidFill>
                  <a:srgbClr val="00B050"/>
                </a:solidFill>
              </a:rPr>
              <a:t>R</a:t>
            </a:r>
            <a:r>
              <a:rPr lang="hu-HU" sz="2400" b="1" dirty="0">
                <a:solidFill>
                  <a:srgbClr val="00B050"/>
                </a:solidFill>
              </a:rPr>
              <a:t>   Á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D9E5D5E-761F-4D3E-AE1D-11733B1B8405}"/>
              </a:ext>
            </a:extLst>
          </p:cNvPr>
          <p:cNvSpPr txBox="1"/>
          <p:nvPr/>
        </p:nvSpPr>
        <p:spPr>
          <a:xfrm>
            <a:off x="4218468" y="1269136"/>
            <a:ext cx="325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T    Ű   Z   V    I    R    Á   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6ABFB3C6-72B3-483A-BA84-91B552B2A42F}"/>
              </a:ext>
            </a:extLst>
          </p:cNvPr>
          <p:cNvSpPr txBox="1"/>
          <p:nvPr/>
        </p:nvSpPr>
        <p:spPr>
          <a:xfrm>
            <a:off x="3383581" y="1668094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 F   A    U  N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9CE0B71A-DF2C-4EF7-B74D-978A6438E911}"/>
              </a:ext>
            </a:extLst>
          </p:cNvPr>
          <p:cNvSpPr txBox="1"/>
          <p:nvPr/>
        </p:nvSpPr>
        <p:spPr>
          <a:xfrm>
            <a:off x="2590589" y="2095236"/>
            <a:ext cx="339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 V   Ö   R   Ö   S   B    E   GY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62F9B0E1-17FB-469A-BA39-4390B3DD5F51}"/>
              </a:ext>
            </a:extLst>
          </p:cNvPr>
          <p:cNvSpPr txBox="1"/>
          <p:nvPr/>
        </p:nvSpPr>
        <p:spPr>
          <a:xfrm>
            <a:off x="4170305" y="2515464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M   O  LY   I    R    T   Ó</a:t>
            </a:r>
          </a:p>
        </p:txBody>
      </p:sp>
    </p:spTree>
    <p:extLst>
      <p:ext uri="{BB962C8B-B14F-4D97-AF65-F5344CB8AC3E}">
        <p14:creationId xmlns:p14="http://schemas.microsoft.com/office/powerpoint/2010/main" val="36806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A0D7F4E-7AF3-4469-B2C5-C4E88B7A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27259" cy="499607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5726DFB-812C-4604-9880-A452B0B1AB31}"/>
              </a:ext>
            </a:extLst>
          </p:cNvPr>
          <p:cNvSpPr txBox="1"/>
          <p:nvPr/>
        </p:nvSpPr>
        <p:spPr>
          <a:xfrm>
            <a:off x="3761268" y="904701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SZ  O    B   O  R    </a:t>
            </a:r>
            <a:r>
              <a:rPr lang="hu-HU" sz="2400" b="1" dirty="0" err="1">
                <a:solidFill>
                  <a:srgbClr val="00B050"/>
                </a:solidFill>
              </a:rPr>
              <a:t>R</a:t>
            </a:r>
            <a:r>
              <a:rPr lang="hu-HU" sz="2400" b="1" dirty="0">
                <a:solidFill>
                  <a:srgbClr val="00B050"/>
                </a:solidFill>
              </a:rPr>
              <a:t>   Á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D9E5D5E-761F-4D3E-AE1D-11733B1B8405}"/>
              </a:ext>
            </a:extLst>
          </p:cNvPr>
          <p:cNvSpPr txBox="1"/>
          <p:nvPr/>
        </p:nvSpPr>
        <p:spPr>
          <a:xfrm>
            <a:off x="4218468" y="1269136"/>
            <a:ext cx="325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T    Ű   Z   V    I    R    Á   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6ABFB3C6-72B3-483A-BA84-91B552B2A42F}"/>
              </a:ext>
            </a:extLst>
          </p:cNvPr>
          <p:cNvSpPr txBox="1"/>
          <p:nvPr/>
        </p:nvSpPr>
        <p:spPr>
          <a:xfrm>
            <a:off x="3383581" y="1668094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 F   A    U  N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9CE0B71A-DF2C-4EF7-B74D-978A6438E911}"/>
              </a:ext>
            </a:extLst>
          </p:cNvPr>
          <p:cNvSpPr txBox="1"/>
          <p:nvPr/>
        </p:nvSpPr>
        <p:spPr>
          <a:xfrm>
            <a:off x="2590589" y="2095236"/>
            <a:ext cx="339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 V   Ö   R   Ö   S   B    E   GY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62F9B0E1-17FB-469A-BA39-4390B3DD5F51}"/>
              </a:ext>
            </a:extLst>
          </p:cNvPr>
          <p:cNvSpPr txBox="1"/>
          <p:nvPr/>
        </p:nvSpPr>
        <p:spPr>
          <a:xfrm>
            <a:off x="4170305" y="2515464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M   O  LY   I    R    T   Ó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130A5103-68B7-4CB4-99CA-678CC7793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96071"/>
            <a:ext cx="8247475" cy="186193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DC50C819-D82D-4501-BEA0-9F62D9B33036}"/>
              </a:ext>
            </a:extLst>
          </p:cNvPr>
          <p:cNvSpPr txBox="1"/>
          <p:nvPr/>
        </p:nvSpPr>
        <p:spPr>
          <a:xfrm>
            <a:off x="4570825" y="2873874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CS  E    M  E   G   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750438D5-FEFC-4105-B7B2-E2CE97ABB285}"/>
              </a:ext>
            </a:extLst>
          </p:cNvPr>
          <p:cNvSpPr txBox="1"/>
          <p:nvPr/>
        </p:nvSpPr>
        <p:spPr>
          <a:xfrm>
            <a:off x="2205311" y="3272832"/>
            <a:ext cx="349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B   O   SZ  O   R   K   Á   NY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4429A58E-EE7F-4F01-B875-5167878C0923}"/>
              </a:ext>
            </a:extLst>
          </p:cNvPr>
          <p:cNvSpPr txBox="1"/>
          <p:nvPr/>
        </p:nvSpPr>
        <p:spPr>
          <a:xfrm>
            <a:off x="4570825" y="3661154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N   A    R   N   I     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6701BCF7-796F-4978-809A-4DAC47D0A3BC}"/>
              </a:ext>
            </a:extLst>
          </p:cNvPr>
          <p:cNvSpPr txBox="1"/>
          <p:nvPr/>
        </p:nvSpPr>
        <p:spPr>
          <a:xfrm>
            <a:off x="3879894" y="4092246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K  Ő   A   SZ  T    A   L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45464DD7-0932-43E0-97A8-96387F68EBEE}"/>
              </a:ext>
            </a:extLst>
          </p:cNvPr>
          <p:cNvSpPr txBox="1"/>
          <p:nvPr/>
        </p:nvSpPr>
        <p:spPr>
          <a:xfrm>
            <a:off x="4582259" y="4483702"/>
            <a:ext cx="283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T    U   M  N   U   S</a:t>
            </a:r>
          </a:p>
        </p:txBody>
      </p:sp>
    </p:spTree>
    <p:extLst>
      <p:ext uri="{BB962C8B-B14F-4D97-AF65-F5344CB8AC3E}">
        <p14:creationId xmlns:p14="http://schemas.microsoft.com/office/powerpoint/2010/main" val="34589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AADCA0B-3C6F-405D-98F1-431AE096B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94" y="0"/>
            <a:ext cx="9879936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ED74748-4466-4719-AC1F-9728922739E2}"/>
              </a:ext>
            </a:extLst>
          </p:cNvPr>
          <p:cNvSpPr txBox="1"/>
          <p:nvPr/>
        </p:nvSpPr>
        <p:spPr>
          <a:xfrm>
            <a:off x="1494570" y="1911866"/>
            <a:ext cx="853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„Azután pedig </a:t>
            </a:r>
            <a:r>
              <a:rPr lang="hu-HU" sz="2400" i="1" dirty="0" err="1">
                <a:solidFill>
                  <a:srgbClr val="00B050"/>
                </a:solidFill>
              </a:rPr>
              <a:t>Cairnél</a:t>
            </a:r>
            <a:r>
              <a:rPr lang="hu-HU" sz="2400" i="1" dirty="0">
                <a:solidFill>
                  <a:srgbClr val="00B050"/>
                </a:solidFill>
              </a:rPr>
              <a:t> elkapjuk a többi hármat is.”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631CE64-CADC-4B26-95CD-3F1B64F2FBA2}"/>
              </a:ext>
            </a:extLst>
          </p:cNvPr>
          <p:cNvSpPr txBox="1"/>
          <p:nvPr/>
        </p:nvSpPr>
        <p:spPr>
          <a:xfrm>
            <a:off x="1494570" y="3681031"/>
            <a:ext cx="853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„Az elvarázsolt fatörzs a törpe volt, a szikla pedig a boszorkány.”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50FFA39-B5F5-41D0-A101-37F7EC1F21C9}"/>
              </a:ext>
            </a:extLst>
          </p:cNvPr>
          <p:cNvSpPr txBox="1"/>
          <p:nvPr/>
        </p:nvSpPr>
        <p:spPr>
          <a:xfrm>
            <a:off x="1494570" y="5450196"/>
            <a:ext cx="853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„A fiú a reggeli beszélgetés után már nem gyötrődött mindazon, amit tett.”</a:t>
            </a:r>
          </a:p>
        </p:txBody>
      </p:sp>
    </p:spTree>
    <p:extLst>
      <p:ext uri="{BB962C8B-B14F-4D97-AF65-F5344CB8AC3E}">
        <p14:creationId xmlns:p14="http://schemas.microsoft.com/office/powerpoint/2010/main" val="24621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0D5ADD1-79E9-405A-85CC-1AD2B47F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0" y="1762539"/>
            <a:ext cx="11286760" cy="3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8ACFDA7C-9010-4AC8-A777-D02B6718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7" y="1064729"/>
            <a:ext cx="11565202" cy="480598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8427E2B-FE8A-45DB-B5F2-803381F6C756}"/>
              </a:ext>
            </a:extLst>
          </p:cNvPr>
          <p:cNvSpPr txBox="1"/>
          <p:nvPr/>
        </p:nvSpPr>
        <p:spPr>
          <a:xfrm>
            <a:off x="11011086" y="2711766"/>
            <a:ext cx="40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✓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FE5B482-3455-473E-8B95-BBE7FB2C9E41}"/>
              </a:ext>
            </a:extLst>
          </p:cNvPr>
          <p:cNvSpPr txBox="1"/>
          <p:nvPr/>
        </p:nvSpPr>
        <p:spPr>
          <a:xfrm>
            <a:off x="11078364" y="3173431"/>
            <a:ext cx="40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?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36BA47B3-BF31-4B7D-A1C7-06EFD274CCDA}"/>
              </a:ext>
            </a:extLst>
          </p:cNvPr>
          <p:cNvSpPr txBox="1"/>
          <p:nvPr/>
        </p:nvSpPr>
        <p:spPr>
          <a:xfrm>
            <a:off x="11078363" y="3549265"/>
            <a:ext cx="40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x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B717F6A4-F8E2-4AD2-B8CA-9213CAABAE06}"/>
              </a:ext>
            </a:extLst>
          </p:cNvPr>
          <p:cNvSpPr txBox="1"/>
          <p:nvPr/>
        </p:nvSpPr>
        <p:spPr>
          <a:xfrm>
            <a:off x="11078362" y="3957703"/>
            <a:ext cx="40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x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F47771C2-6EE9-49FE-83E3-BA7EC0AF5BC0}"/>
              </a:ext>
            </a:extLst>
          </p:cNvPr>
          <p:cNvSpPr txBox="1"/>
          <p:nvPr/>
        </p:nvSpPr>
        <p:spPr>
          <a:xfrm>
            <a:off x="11078361" y="4393217"/>
            <a:ext cx="40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?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6320E5FE-2CFC-4827-ACEC-3599A4745719}"/>
              </a:ext>
            </a:extLst>
          </p:cNvPr>
          <p:cNvSpPr txBox="1"/>
          <p:nvPr/>
        </p:nvSpPr>
        <p:spPr>
          <a:xfrm>
            <a:off x="11011085" y="4828731"/>
            <a:ext cx="40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✓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44E65C3-F8D4-47AF-9488-3D3804ACA8A8}"/>
              </a:ext>
            </a:extLst>
          </p:cNvPr>
          <p:cNvSpPr txBox="1"/>
          <p:nvPr/>
        </p:nvSpPr>
        <p:spPr>
          <a:xfrm>
            <a:off x="11078360" y="5264245"/>
            <a:ext cx="40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?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7034FE1F-DDE7-43F3-BEF6-129F10B6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393053"/>
            <a:ext cx="11014772" cy="17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B3CF0A8C-623A-46A9-9606-93931E08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61" y="1298092"/>
            <a:ext cx="5355291" cy="41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FEB87161-CA79-468B-89FC-E4FA3C44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65" y="2090530"/>
            <a:ext cx="9305550" cy="26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0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86194BB3-9AE7-4CCF-94E6-82A69CA6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2" y="2402784"/>
            <a:ext cx="11084115" cy="1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8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6BFB61AD-5AA0-48BC-8D73-4D678DC3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9" y="1720505"/>
            <a:ext cx="10957490" cy="3416990"/>
          </a:xfrm>
          <a:prstGeom prst="rect">
            <a:avLst/>
          </a:prstGeo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xmlns="" id="{78DECE7B-EED1-48CC-9829-DC553455E9EA}"/>
              </a:ext>
            </a:extLst>
          </p:cNvPr>
          <p:cNvSpPr/>
          <p:nvPr/>
        </p:nvSpPr>
        <p:spPr>
          <a:xfrm>
            <a:off x="1351722" y="3922644"/>
            <a:ext cx="357809" cy="3180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57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C129F1CB-DBF3-4ECE-999E-D1F6CD713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97" y="2254111"/>
            <a:ext cx="1130561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151</Words>
  <Application>Microsoft Office PowerPoint</Application>
  <PresentationFormat>Szélesvásznú</PresentationFormat>
  <Paragraphs>25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Lidia</dc:creator>
  <cp:lastModifiedBy>Lukácsi Éva</cp:lastModifiedBy>
  <cp:revision>88</cp:revision>
  <dcterms:created xsi:type="dcterms:W3CDTF">2019-12-11T07:43:41Z</dcterms:created>
  <dcterms:modified xsi:type="dcterms:W3CDTF">2022-04-12T18:16:02Z</dcterms:modified>
</cp:coreProperties>
</file>