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4" r:id="rId2"/>
    <p:sldId id="405" r:id="rId3"/>
    <p:sldId id="406" r:id="rId4"/>
    <p:sldId id="407" r:id="rId5"/>
    <p:sldId id="408" r:id="rId6"/>
    <p:sldId id="409" r:id="rId7"/>
    <p:sldId id="410" r:id="rId8"/>
    <p:sldId id="411" r:id="rId9"/>
    <p:sldId id="412" r:id="rId10"/>
    <p:sldId id="413" r:id="rId11"/>
    <p:sldId id="414" r:id="rId12"/>
    <p:sldId id="415" r:id="rId13"/>
    <p:sldId id="416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Közepesen sötét stílus 4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2D2B1C5-53C1-48E8-869F-80BABC3753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BB9535F-3BA0-41A9-94FC-B78121CE39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6BA95EE-EFB8-4F78-AFEE-D91212C96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2022. 04. 27.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3FFF878-8BAE-4DFB-8AA7-FC5EFF0F6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00CE682-84C0-4D75-8A9D-C2671CCDC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9567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5F0AE79-3ECB-4386-9E37-7F54C030D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E328115-5BB9-4D41-A6EC-B06F4BD94B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9A9C0FB-8079-4618-AE8E-A1B3A7ED4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2022. 04. 27.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B07CD45-13AB-4A1C-AD33-B2981F85F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A1E30C3-3670-4CB6-84D3-AD9DE9BF1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3311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9A59EB27-8043-4FB6-88A5-65BB9B6ECE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50290B7-CE04-4837-961B-13339E415A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E4EC7DF-A78D-4CE6-850C-C1FB81B0E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2022. 04. 27.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A300DFD-C975-4F19-B595-5861F613C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4BA9601-CBC3-487F-9F6B-CA7AB9E80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3806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3761810-DB76-4400-9836-BE7AA311E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F3C2D0A-FD6E-498B-8937-47A68C5D9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077E695-9C42-414C-B421-1461234A8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2022. 04. 27.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418092C-35B2-4C85-AFF7-9E158C263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534AED8-3D01-48C6-AEC6-C0FB6482C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4450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6EE9304-0BD2-4631-8607-89BAAEF52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2BCB3DC-850A-4668-80A2-B81FF96E3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DD7A1A6-820F-419E-8A49-07CA5A3FC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2022. 04. 27.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72C20C5-4DC1-499E-BC8B-2649328B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0A94F55-1C7A-4788-9836-EB1FEF88B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9818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F4A971D-D967-4274-961B-FF0BC851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E3690FD-25D7-41CE-BE14-AE7E578D06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92D2D41-EB7D-4B63-8D68-F13CDDAE2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068165B-8DC9-4EFF-B7CD-4A5B7000E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2022. 04. 27.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AAB1C27-1535-4988-BA5B-82EFB57B6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D15A314-F05E-4D73-8F13-2BA8DA2BF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4873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474A40-A88F-4931-A024-2F02C6924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4C5AF1E-11B8-48FB-81A7-DF7ADFFBE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73AFE5F-DEA8-473E-84D5-0C39EAA42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315462E0-94AC-43C7-913E-F0093DBAF7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EFEBD34F-0148-4862-AB50-02A9C902E1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936205C9-E7C5-4686-A8F9-E293B6960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2022. 04. 27.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550DDC34-13DB-4C9D-8C4A-C9E4C482D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1FA3218C-D0BF-44E4-8BC0-845D28F4D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6591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32203FD-ACC8-4F48-811D-963E9EB6C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68FF6965-8ED1-4592-89E8-04F7BDF38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2022. 04. 27.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DB30D1F5-91F2-43E8-804A-8C57F446D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3BB0D802-7D8B-4C2C-ABED-4FFCA84A0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6926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464159D6-0932-4BCF-974A-F2B3E9051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2022. 04. 27.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3AB1BE29-7B6F-4101-A7D5-552F3B60E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877092E-4182-4424-BC32-867D533E0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7406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54562EF-2801-4001-90DA-CEB73A975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CCB6B46-372D-4819-863F-EF06B31FA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D3A4ED6-50DD-43AE-92BB-45F224D0E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ED49EE3-08C0-45F4-AF13-03D6F6056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2022. 04. 27.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5066381-254F-4878-905A-5CAAC0459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091DB9B-CF78-4128-BF6E-1BBB503D1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2863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D2D745F-8066-4C26-8DA3-1C7B18E1A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2A31019C-D16B-4B8E-894B-D2495D9F76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FC99F5F-D6EB-4DE1-862A-2436F15A6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AB199FD-9F6F-424E-91DB-7F65AC4D6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2022. 04. 27.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00AEAF8-D9C5-4DA2-B094-5FB5124BC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3E60673-B467-4394-A793-408EC87B9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5267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F891F70E-276B-4D5B-8FB2-FCFE8F15A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C4DFEC5-6279-4A45-8FBA-3ED9A6E4E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CFB3BC4-3F44-4915-82E2-4F14399974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34FB-5D08-4E6B-BCAE-248EA513256C}" type="datetimeFigureOut">
              <a:rPr lang="hu-HU" smtClean="0"/>
              <a:t>2022. 04. 27.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607195B-D47B-4384-A5BB-906E4AB5BE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2761FAB-4947-4CB3-989F-17C562F6F1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0209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D8F20035-AA35-4378-94C4-C4A773D78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94" y="1940615"/>
            <a:ext cx="10925486" cy="259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544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09F78A91-B00E-4EF7-A36D-04CA1999C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966" y="793254"/>
            <a:ext cx="4738067" cy="527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054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8FABAB0E-DCFE-4DD1-894C-5309B1F66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0" y="1478769"/>
            <a:ext cx="12112760" cy="3900461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A54445E4-0AE9-4A37-8395-FBF9EE01D0B9}"/>
              </a:ext>
            </a:extLst>
          </p:cNvPr>
          <p:cNvSpPr txBox="1"/>
          <p:nvPr/>
        </p:nvSpPr>
        <p:spPr>
          <a:xfrm>
            <a:off x="1570056" y="2369978"/>
            <a:ext cx="3810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zöld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3EA2B31C-D679-48C6-A018-E98D3B626231}"/>
              </a:ext>
            </a:extLst>
          </p:cNvPr>
          <p:cNvSpPr txBox="1"/>
          <p:nvPr/>
        </p:nvSpPr>
        <p:spPr>
          <a:xfrm>
            <a:off x="1570055" y="2833947"/>
            <a:ext cx="3810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sötétzöld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B262E0DD-795C-4D0E-B4D1-F89161E9C00B}"/>
              </a:ext>
            </a:extLst>
          </p:cNvPr>
          <p:cNvSpPr txBox="1"/>
          <p:nvPr/>
        </p:nvSpPr>
        <p:spPr>
          <a:xfrm>
            <a:off x="1570055" y="3295612"/>
            <a:ext cx="3810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csupasz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4F9D7F4D-9B65-44E1-87D4-206B94B4D1D9}"/>
              </a:ext>
            </a:extLst>
          </p:cNvPr>
          <p:cNvSpPr txBox="1"/>
          <p:nvPr/>
        </p:nvSpPr>
        <p:spPr>
          <a:xfrm>
            <a:off x="1570054" y="3757277"/>
            <a:ext cx="3810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vizes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3ADDEE1B-1C09-4178-A379-D1684D845AE0}"/>
              </a:ext>
            </a:extLst>
          </p:cNvPr>
          <p:cNvSpPr txBox="1"/>
          <p:nvPr/>
        </p:nvSpPr>
        <p:spPr>
          <a:xfrm>
            <a:off x="1570054" y="4175873"/>
            <a:ext cx="3810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fehéres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2AAF87DA-EF5F-4777-8CA8-14563B449A9D}"/>
              </a:ext>
            </a:extLst>
          </p:cNvPr>
          <p:cNvSpPr txBox="1"/>
          <p:nvPr/>
        </p:nvSpPr>
        <p:spPr>
          <a:xfrm>
            <a:off x="1570053" y="4680607"/>
            <a:ext cx="3810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ezüstös levelű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D73E2CFC-54A5-4BBB-B0CC-EEB678FF68F0}"/>
              </a:ext>
            </a:extLst>
          </p:cNvPr>
          <p:cNvSpPr txBox="1"/>
          <p:nvPr/>
        </p:nvSpPr>
        <p:spPr>
          <a:xfrm>
            <a:off x="7205773" y="2369978"/>
            <a:ext cx="3810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sárga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64AF5ADF-6C9C-44D7-A326-AB4C7A1776CE}"/>
              </a:ext>
            </a:extLst>
          </p:cNvPr>
          <p:cNvSpPr txBox="1"/>
          <p:nvPr/>
        </p:nvSpPr>
        <p:spPr>
          <a:xfrm>
            <a:off x="7205773" y="2833947"/>
            <a:ext cx="3810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kellemes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5A145F19-B426-48A2-A726-416BA1BC68BC}"/>
              </a:ext>
            </a:extLst>
          </p:cNvPr>
          <p:cNvSpPr txBox="1"/>
          <p:nvPr/>
        </p:nvSpPr>
        <p:spPr>
          <a:xfrm>
            <a:off x="7205772" y="3247935"/>
            <a:ext cx="3810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fehér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C5A2A23E-0AD8-4F84-9BF9-DF91D04A9B3B}"/>
              </a:ext>
            </a:extLst>
          </p:cNvPr>
          <p:cNvSpPr txBox="1"/>
          <p:nvPr/>
        </p:nvSpPr>
        <p:spPr>
          <a:xfrm>
            <a:off x="7205772" y="3714208"/>
            <a:ext cx="3810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gyenge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ACBAE6F1-0288-4AF6-BAB2-502527B4D0FE}"/>
              </a:ext>
            </a:extLst>
          </p:cNvPr>
          <p:cNvSpPr txBox="1"/>
          <p:nvPr/>
        </p:nvSpPr>
        <p:spPr>
          <a:xfrm>
            <a:off x="7205772" y="4218942"/>
            <a:ext cx="3810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zöldesbarna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431B6F19-2922-47EC-90C0-9BD4FDE67DF1}"/>
              </a:ext>
            </a:extLst>
          </p:cNvPr>
          <p:cNvSpPr txBox="1"/>
          <p:nvPr/>
        </p:nvSpPr>
        <p:spPr>
          <a:xfrm>
            <a:off x="7205771" y="4644812"/>
            <a:ext cx="3810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áttetsző</a:t>
            </a:r>
          </a:p>
        </p:txBody>
      </p:sp>
    </p:spTree>
    <p:extLst>
      <p:ext uri="{BB962C8B-B14F-4D97-AF65-F5344CB8AC3E}">
        <p14:creationId xmlns:p14="http://schemas.microsoft.com/office/powerpoint/2010/main" val="406911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76C15F46-61E4-4D08-B8B4-9F792A90B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454" y="2189093"/>
            <a:ext cx="8971092" cy="247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277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0C00B415-B6CA-4207-976C-D2BE139CA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47" y="698223"/>
            <a:ext cx="10584049" cy="5450785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F1E8CD93-7547-4203-AE80-BC61B39130D9}"/>
              </a:ext>
            </a:extLst>
          </p:cNvPr>
          <p:cNvSpPr txBox="1"/>
          <p:nvPr/>
        </p:nvSpPr>
        <p:spPr>
          <a:xfrm>
            <a:off x="1927865" y="2621769"/>
            <a:ext cx="8978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i="1" dirty="0">
                <a:solidFill>
                  <a:srgbClr val="00B050"/>
                </a:solidFill>
              </a:rPr>
              <a:t>„Mindaz, amivel eddig biztatta magát – miszerint ő jó és igaz ügyet szolgál -, már számára is nehezen volt hihető.”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352565CA-B4AA-4E83-9D60-EF8A6471798E}"/>
              </a:ext>
            </a:extLst>
          </p:cNvPr>
          <p:cNvSpPr txBox="1"/>
          <p:nvPr/>
        </p:nvSpPr>
        <p:spPr>
          <a:xfrm>
            <a:off x="1927865" y="3969889"/>
            <a:ext cx="8978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i="1" dirty="0">
                <a:solidFill>
                  <a:srgbClr val="00B050"/>
                </a:solidFill>
              </a:rPr>
              <a:t>„Edmund a történetben először érzett igazán sajnálatot valaki iránt.”</a:t>
            </a:r>
          </a:p>
        </p:txBody>
      </p:sp>
    </p:spTree>
    <p:extLst>
      <p:ext uri="{BB962C8B-B14F-4D97-AF65-F5344CB8AC3E}">
        <p14:creationId xmlns:p14="http://schemas.microsoft.com/office/powerpoint/2010/main" val="87038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50B27E69-E197-4746-A50E-D842B8524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058" y="2076760"/>
            <a:ext cx="10202679" cy="270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60E8361F-A449-4A5A-B488-F4B663CE0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38" y="731811"/>
            <a:ext cx="10187645" cy="5401503"/>
          </a:xfrm>
          <a:prstGeom prst="rect">
            <a:avLst/>
          </a:prstGeom>
        </p:spPr>
      </p:pic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id="{FBB24588-0C40-4601-8070-CF1891D2E3BA}"/>
              </a:ext>
            </a:extLst>
          </p:cNvPr>
          <p:cNvCxnSpPr>
            <a:cxnSpLocks/>
          </p:cNvCxnSpPr>
          <p:nvPr/>
        </p:nvCxnSpPr>
        <p:spPr>
          <a:xfrm>
            <a:off x="1981200" y="2895599"/>
            <a:ext cx="3001617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32694FBF-6E3C-485B-8AAA-BF631A658334}"/>
              </a:ext>
            </a:extLst>
          </p:cNvPr>
          <p:cNvCxnSpPr>
            <a:cxnSpLocks/>
          </p:cNvCxnSpPr>
          <p:nvPr/>
        </p:nvCxnSpPr>
        <p:spPr>
          <a:xfrm>
            <a:off x="1981200" y="3273286"/>
            <a:ext cx="578457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99F2781F-8BA2-4B0D-843B-D419578D8A26}"/>
              </a:ext>
            </a:extLst>
          </p:cNvPr>
          <p:cNvCxnSpPr>
            <a:cxnSpLocks/>
          </p:cNvCxnSpPr>
          <p:nvPr/>
        </p:nvCxnSpPr>
        <p:spPr>
          <a:xfrm>
            <a:off x="1981200" y="5009320"/>
            <a:ext cx="697727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3DF919CF-7544-40EB-B9BA-A971A5997927}"/>
              </a:ext>
            </a:extLst>
          </p:cNvPr>
          <p:cNvCxnSpPr>
            <a:cxnSpLocks/>
          </p:cNvCxnSpPr>
          <p:nvPr/>
        </p:nvCxnSpPr>
        <p:spPr>
          <a:xfrm>
            <a:off x="1981200" y="5811077"/>
            <a:ext cx="614238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A3E322CF-279B-450D-96B7-DF65629C3579}"/>
              </a:ext>
            </a:extLst>
          </p:cNvPr>
          <p:cNvCxnSpPr>
            <a:cxnSpLocks/>
          </p:cNvCxnSpPr>
          <p:nvPr/>
        </p:nvCxnSpPr>
        <p:spPr>
          <a:xfrm>
            <a:off x="1981200" y="2570921"/>
            <a:ext cx="595685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22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A7B76C7F-C77E-4834-9844-0DD58BD69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370" y="0"/>
            <a:ext cx="8086935" cy="1405066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5EC8D6EE-CC8F-48D2-BBE8-EE8F305C0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370" y="1405066"/>
            <a:ext cx="8096149" cy="5452934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2F63E5E7-2EBF-4650-92AA-1D9096295596}"/>
              </a:ext>
            </a:extLst>
          </p:cNvPr>
          <p:cNvSpPr txBox="1"/>
          <p:nvPr/>
        </p:nvSpPr>
        <p:spPr>
          <a:xfrm>
            <a:off x="3177109" y="2009824"/>
            <a:ext cx="3183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rgbClr val="00B050"/>
                </a:solidFill>
              </a:rPr>
              <a:t>A boszorkány rá akarta venni Edmundot, hogy hozza el testvéreit </a:t>
            </a:r>
            <a:r>
              <a:rPr lang="hu-HU" sz="1600" b="1" dirty="0" err="1">
                <a:solidFill>
                  <a:srgbClr val="00B050"/>
                </a:solidFill>
              </a:rPr>
              <a:t>Narniába</a:t>
            </a:r>
            <a:r>
              <a:rPr lang="hu-HU" sz="1600" b="1" dirty="0">
                <a:solidFill>
                  <a:srgbClr val="00B050"/>
                </a:solidFill>
              </a:rPr>
              <a:t>.</a:t>
            </a:r>
            <a:endParaRPr lang="hu-HU" b="1" dirty="0">
              <a:solidFill>
                <a:srgbClr val="00B050"/>
              </a:solidFill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28AC3DBF-A912-42CB-9403-F14548964C49}"/>
              </a:ext>
            </a:extLst>
          </p:cNvPr>
          <p:cNvSpPr txBox="1"/>
          <p:nvPr/>
        </p:nvSpPr>
        <p:spPr>
          <a:xfrm>
            <a:off x="3084347" y="2904002"/>
            <a:ext cx="3011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A boszorkány látszólag nyájas, gondoskodó volt.</a:t>
            </a:r>
            <a:endParaRPr lang="hu-HU" sz="2000" b="1" dirty="0">
              <a:solidFill>
                <a:srgbClr val="00B050"/>
              </a:solidFill>
            </a:endParaRP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199BEDD8-6899-4B7C-9B2F-4CDA4F4F04EA}"/>
              </a:ext>
            </a:extLst>
          </p:cNvPr>
          <p:cNvSpPr txBox="1"/>
          <p:nvPr/>
        </p:nvSpPr>
        <p:spPr>
          <a:xfrm>
            <a:off x="3177111" y="3674403"/>
            <a:ext cx="3011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török csemege</a:t>
            </a:r>
            <a:endParaRPr lang="hu-HU" sz="2000" b="1" dirty="0">
              <a:solidFill>
                <a:srgbClr val="00B050"/>
              </a:solidFill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23D4E854-9F41-412F-A1AF-2392C38532C6}"/>
              </a:ext>
            </a:extLst>
          </p:cNvPr>
          <p:cNvSpPr txBox="1"/>
          <p:nvPr/>
        </p:nvSpPr>
        <p:spPr>
          <a:xfrm>
            <a:off x="3177110" y="4402938"/>
            <a:ext cx="3011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kellemes ízű, édes, zamatos, forró ital</a:t>
            </a:r>
            <a:endParaRPr lang="hu-HU" sz="2000" b="1" dirty="0">
              <a:solidFill>
                <a:srgbClr val="00B050"/>
              </a:solidFill>
            </a:endParaRP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CF767CEC-37FB-4F02-859E-1672A990A4E4}"/>
              </a:ext>
            </a:extLst>
          </p:cNvPr>
          <p:cNvSpPr txBox="1"/>
          <p:nvPr/>
        </p:nvSpPr>
        <p:spPr>
          <a:xfrm>
            <a:off x="3177110" y="5193988"/>
            <a:ext cx="3011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elegáns tálalás</a:t>
            </a:r>
            <a:endParaRPr lang="hu-HU" sz="2000" b="1" dirty="0">
              <a:solidFill>
                <a:srgbClr val="00B050"/>
              </a:solidFill>
            </a:endParaRP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276C8164-EA33-4D97-98F9-2A3BF906761D}"/>
              </a:ext>
            </a:extLst>
          </p:cNvPr>
          <p:cNvSpPr txBox="1"/>
          <p:nvPr/>
        </p:nvSpPr>
        <p:spPr>
          <a:xfrm>
            <a:off x="3177109" y="5985038"/>
            <a:ext cx="3011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>
                <a:solidFill>
                  <a:srgbClr val="00B050"/>
                </a:solidFill>
              </a:rPr>
              <a:t>Elszállt</a:t>
            </a:r>
            <a:r>
              <a:rPr lang="hu-HU" b="1" dirty="0">
                <a:solidFill>
                  <a:srgbClr val="00B050"/>
                </a:solidFill>
              </a:rPr>
              <a:t> minden félelme, biztonságban érezte magát.</a:t>
            </a:r>
            <a:endParaRPr lang="hu-HU" sz="2000" b="1" dirty="0">
              <a:solidFill>
                <a:srgbClr val="00B050"/>
              </a:solidFill>
            </a:endParaRP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A3E3F21E-028A-4A0F-9E5B-B2A935E5F776}"/>
              </a:ext>
            </a:extLst>
          </p:cNvPr>
          <p:cNvSpPr txBox="1"/>
          <p:nvPr/>
        </p:nvSpPr>
        <p:spPr>
          <a:xfrm>
            <a:off x="6188761" y="1995386"/>
            <a:ext cx="3183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A boszorkány nem akarta, hogy a fiú az éhségtől elájuljon útközben.</a:t>
            </a:r>
            <a:endParaRPr lang="hu-HU" sz="2000" b="1" dirty="0">
              <a:solidFill>
                <a:srgbClr val="00B050"/>
              </a:solidFill>
            </a:endParaRP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2DDEBA85-8E70-449C-BCCB-812FC7974D8F}"/>
              </a:ext>
            </a:extLst>
          </p:cNvPr>
          <p:cNvSpPr txBox="1"/>
          <p:nvPr/>
        </p:nvSpPr>
        <p:spPr>
          <a:xfrm>
            <a:off x="6188762" y="2904002"/>
            <a:ext cx="3011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A boszorkány dühös volt.</a:t>
            </a:r>
            <a:endParaRPr lang="hu-HU" sz="2000" b="1" dirty="0">
              <a:solidFill>
                <a:srgbClr val="00B050"/>
              </a:solidFill>
            </a:endParaRP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DD07BA49-2B9E-4B7B-AA89-4A7BDFCA857C}"/>
              </a:ext>
            </a:extLst>
          </p:cNvPr>
          <p:cNvSpPr txBox="1"/>
          <p:nvPr/>
        </p:nvSpPr>
        <p:spPr>
          <a:xfrm>
            <a:off x="6188762" y="3590476"/>
            <a:ext cx="3011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egy szelet száraz kenyér</a:t>
            </a:r>
            <a:endParaRPr lang="hu-HU" sz="2000" b="1" dirty="0">
              <a:solidFill>
                <a:srgbClr val="00B050"/>
              </a:solidFill>
            </a:endParaRP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2CFF7BAA-F261-4CC6-89EF-5DF34EAA654A}"/>
              </a:ext>
            </a:extLst>
          </p:cNvPr>
          <p:cNvSpPr txBox="1"/>
          <p:nvPr/>
        </p:nvSpPr>
        <p:spPr>
          <a:xfrm>
            <a:off x="6188762" y="4392232"/>
            <a:ext cx="3011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víz</a:t>
            </a:r>
            <a:endParaRPr lang="hu-HU" sz="2800" b="1" dirty="0">
              <a:solidFill>
                <a:srgbClr val="00B050"/>
              </a:solidFill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79332F5E-1889-4803-8CB3-EA9B923FA951}"/>
              </a:ext>
            </a:extLst>
          </p:cNvPr>
          <p:cNvSpPr txBox="1"/>
          <p:nvPr/>
        </p:nvSpPr>
        <p:spPr>
          <a:xfrm>
            <a:off x="6170588" y="5172576"/>
            <a:ext cx="3011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szegényes, megalázó tálalás</a:t>
            </a:r>
            <a:endParaRPr lang="hu-HU" sz="2000" b="1" dirty="0">
              <a:solidFill>
                <a:srgbClr val="00B050"/>
              </a:solidFill>
            </a:endParaRP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55F95DDC-4D0F-4D8F-A12C-49FC059A5EB4}"/>
              </a:ext>
            </a:extLst>
          </p:cNvPr>
          <p:cNvSpPr txBox="1"/>
          <p:nvPr/>
        </p:nvSpPr>
        <p:spPr>
          <a:xfrm>
            <a:off x="6188761" y="5942214"/>
            <a:ext cx="3011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Edmund először mérges volt, majd rémült.</a:t>
            </a:r>
            <a:endParaRPr lang="hu-HU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15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863BC51C-79F0-4D66-BBF9-12A670711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04" y="277883"/>
            <a:ext cx="10902709" cy="6224257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E9A60EEA-F719-44D8-BE18-379C43E40DB1}"/>
              </a:ext>
            </a:extLst>
          </p:cNvPr>
          <p:cNvSpPr txBox="1"/>
          <p:nvPr/>
        </p:nvSpPr>
        <p:spPr>
          <a:xfrm>
            <a:off x="4704519" y="747884"/>
            <a:ext cx="3011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00B050"/>
                </a:solidFill>
              </a:rPr>
              <a:t>gyerekeket</a:t>
            </a:r>
            <a:endParaRPr lang="hu-HU" sz="3600" b="1" dirty="0">
              <a:solidFill>
                <a:srgbClr val="00B050"/>
              </a:solidFill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F2F3161E-F060-4598-B369-3C01205F3359}"/>
              </a:ext>
            </a:extLst>
          </p:cNvPr>
          <p:cNvSpPr txBox="1"/>
          <p:nvPr/>
        </p:nvSpPr>
        <p:spPr>
          <a:xfrm>
            <a:off x="1174732" y="1390613"/>
            <a:ext cx="8181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a háború bombázásai elől a szüleik vidékre küldték őket</a:t>
            </a:r>
            <a:endParaRPr lang="hu-HU" sz="4400" b="1" dirty="0">
              <a:solidFill>
                <a:srgbClr val="FF0000"/>
              </a:solidFill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0F946469-3D6D-42DD-B444-510518506FD2}"/>
              </a:ext>
            </a:extLst>
          </p:cNvPr>
          <p:cNvSpPr txBox="1"/>
          <p:nvPr/>
        </p:nvSpPr>
        <p:spPr>
          <a:xfrm>
            <a:off x="4704518" y="2656197"/>
            <a:ext cx="3011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00B050"/>
                </a:solidFill>
              </a:rPr>
              <a:t>Lucyt</a:t>
            </a:r>
            <a:endParaRPr lang="hu-HU" sz="4400" b="1" dirty="0">
              <a:solidFill>
                <a:srgbClr val="00B050"/>
              </a:solidFill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AC56B70B-7BFA-4EE4-B718-DF9EEC882285}"/>
              </a:ext>
            </a:extLst>
          </p:cNvPr>
          <p:cNvSpPr txBox="1"/>
          <p:nvPr/>
        </p:nvSpPr>
        <p:spPr>
          <a:xfrm>
            <a:off x="834887" y="3315815"/>
            <a:ext cx="5883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00B050"/>
                </a:solidFill>
              </a:rPr>
              <a:t>át akarta adni a boszorkánynak</a:t>
            </a:r>
            <a:endParaRPr lang="hu-HU" sz="4400" b="1" dirty="0">
              <a:solidFill>
                <a:srgbClr val="FF0000"/>
              </a:solidFill>
            </a:endParaRP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DBF90015-1D1A-46D5-B2C1-4A3371242FD9}"/>
              </a:ext>
            </a:extLst>
          </p:cNvPr>
          <p:cNvSpPr txBox="1"/>
          <p:nvPr/>
        </p:nvSpPr>
        <p:spPr>
          <a:xfrm>
            <a:off x="4704517" y="4579168"/>
            <a:ext cx="3011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00B050"/>
                </a:solidFill>
              </a:rPr>
              <a:t>gyerekeket</a:t>
            </a:r>
            <a:endParaRPr lang="hu-HU" sz="4400" b="1" dirty="0">
              <a:solidFill>
                <a:srgbClr val="00B050"/>
              </a:solidFill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7F946005-69AB-450A-A4B1-E46C39761537}"/>
              </a:ext>
            </a:extLst>
          </p:cNvPr>
          <p:cNvSpPr txBox="1"/>
          <p:nvPr/>
        </p:nvSpPr>
        <p:spPr>
          <a:xfrm>
            <a:off x="834887" y="5236553"/>
            <a:ext cx="4598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ő is </a:t>
            </a:r>
            <a:r>
              <a:rPr lang="hu-HU" sz="2400" b="1" dirty="0" err="1">
                <a:solidFill>
                  <a:srgbClr val="00B050"/>
                </a:solidFill>
              </a:rPr>
              <a:t>Aslan</a:t>
            </a:r>
            <a:r>
              <a:rPr lang="hu-HU" sz="2400" b="1" dirty="0">
                <a:solidFill>
                  <a:srgbClr val="00B050"/>
                </a:solidFill>
              </a:rPr>
              <a:t> szolgálatában állt</a:t>
            </a:r>
            <a:endParaRPr lang="hu-H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79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FD735634-63BE-43B6-AE8E-5E867DDAC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61" y="1794840"/>
            <a:ext cx="10984064" cy="3585541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810174C1-808F-452D-995B-B02809CC19AD}"/>
              </a:ext>
            </a:extLst>
          </p:cNvPr>
          <p:cNvSpPr txBox="1"/>
          <p:nvPr/>
        </p:nvSpPr>
        <p:spPr>
          <a:xfrm>
            <a:off x="831476" y="4284051"/>
            <a:ext cx="8882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A boszorkány az életetekre tör. Meneküljetek! E.</a:t>
            </a:r>
          </a:p>
        </p:txBody>
      </p:sp>
    </p:spTree>
    <p:extLst>
      <p:ext uri="{BB962C8B-B14F-4D97-AF65-F5344CB8AC3E}">
        <p14:creationId xmlns:p14="http://schemas.microsoft.com/office/powerpoint/2010/main" val="310033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5A1B5280-F320-4FF0-B0DD-F20686AEE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915" y="1653001"/>
            <a:ext cx="9770481" cy="329006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6E540806-9237-462B-8037-737618143F88}"/>
              </a:ext>
            </a:extLst>
          </p:cNvPr>
          <p:cNvSpPr txBox="1"/>
          <p:nvPr/>
        </p:nvSpPr>
        <p:spPr>
          <a:xfrm>
            <a:off x="4555337" y="2967335"/>
            <a:ext cx="3810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00B050"/>
                </a:solidFill>
              </a:rPr>
              <a:t>biztatta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B7A53845-295A-4DAA-B676-F073C4F4349B}"/>
              </a:ext>
            </a:extLst>
          </p:cNvPr>
          <p:cNvSpPr txBox="1"/>
          <p:nvPr/>
        </p:nvSpPr>
        <p:spPr>
          <a:xfrm>
            <a:off x="2285673" y="3429000"/>
            <a:ext cx="3810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00B050"/>
                </a:solidFill>
              </a:rPr>
              <a:t>ügyet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FD6873B1-B2DA-4AF1-A64F-95170C325A00}"/>
              </a:ext>
            </a:extLst>
          </p:cNvPr>
          <p:cNvSpPr txBox="1"/>
          <p:nvPr/>
        </p:nvSpPr>
        <p:spPr>
          <a:xfrm>
            <a:off x="3958990" y="3890665"/>
            <a:ext cx="3810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00B050"/>
                </a:solidFill>
              </a:rPr>
              <a:t>hihető</a:t>
            </a:r>
          </a:p>
        </p:txBody>
      </p:sp>
    </p:spTree>
    <p:extLst>
      <p:ext uri="{BB962C8B-B14F-4D97-AF65-F5344CB8AC3E}">
        <p14:creationId xmlns:p14="http://schemas.microsoft.com/office/powerpoint/2010/main" val="202792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88374305-C458-4B04-AE6C-3B4005FFB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509" y="2152649"/>
            <a:ext cx="9127693" cy="237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129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B2966441-4D75-47EB-BF0D-AA2365397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18" y="2248728"/>
            <a:ext cx="11035396" cy="2097984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AA4B6F48-C88D-4109-AB46-79FE6A91BDA6}"/>
              </a:ext>
            </a:extLst>
          </p:cNvPr>
          <p:cNvSpPr txBox="1"/>
          <p:nvPr/>
        </p:nvSpPr>
        <p:spPr>
          <a:xfrm>
            <a:off x="1017007" y="2967335"/>
            <a:ext cx="10313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„a szán sem haladt olyan simán”, „el-el akadt”, „ide-oda farolt”, „csúszkált”, „egyre lassabban jutott előre”, „végleg elakadt”</a:t>
            </a:r>
          </a:p>
        </p:txBody>
      </p:sp>
    </p:spTree>
    <p:extLst>
      <p:ext uri="{BB962C8B-B14F-4D97-AF65-F5344CB8AC3E}">
        <p14:creationId xmlns:p14="http://schemas.microsoft.com/office/powerpoint/2010/main" val="24491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188</Words>
  <Application>Microsoft Office PowerPoint</Application>
  <PresentationFormat>Szélesvásznú</PresentationFormat>
  <Paragraphs>37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Lidia</dc:creator>
  <cp:lastModifiedBy>Lidia</cp:lastModifiedBy>
  <cp:revision>88</cp:revision>
  <dcterms:created xsi:type="dcterms:W3CDTF">2019-12-11T07:43:41Z</dcterms:created>
  <dcterms:modified xsi:type="dcterms:W3CDTF">2022-04-27T06:34:42Z</dcterms:modified>
</cp:coreProperties>
</file>