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2kI-BSU0P8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hu/photos/physalis-bubor%C3%A9k-cseresznye-1547799/" TargetMode="External"/><Relationship Id="rId3" Type="http://schemas.openxmlformats.org/officeDocument/2006/relationships/hyperlink" Target="https://pixabay.com/hu/photos/%C3%A1rv%C3%A1cska-k%C3%A9k-vir%C3%A1g-es%C5%91-nedves-4120123/" TargetMode="External"/><Relationship Id="rId7" Type="http://schemas.openxmlformats.org/officeDocument/2006/relationships/hyperlink" Target="https://pixabay.com/hu/photos/%C5%91szi-szell%C5%91r%C3%B3zsa-k%C3%B6k%C3%B6rcsin-kert-3617753/" TargetMode="External"/><Relationship Id="rId2" Type="http://schemas.openxmlformats.org/officeDocument/2006/relationships/hyperlink" Target="https://pixabay.com/hu/photos/vir%C3%A1gok-r%C3%BCgyek-kert-krizant%C3%A9m-1020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hu/photos/mirabilis-nagy-csodat%C3%B6lcs%C3%A9r-vir%C3%A1g-1271561/" TargetMode="External"/><Relationship Id="rId5" Type="http://schemas.openxmlformats.org/officeDocument/2006/relationships/hyperlink" Target="https://cdn.pixabay.com/photo/2013/10/18/09/15/flower-197343_960_720.jpg" TargetMode="External"/><Relationship Id="rId10" Type="http://schemas.openxmlformats.org/officeDocument/2006/relationships/hyperlink" Target="https://pixabay.com/hu/photos/kok%C3%A1rdavir%C3%A1g-gaillardia-aristata-5342597/" TargetMode="External"/><Relationship Id="rId4" Type="http://schemas.openxmlformats.org/officeDocument/2006/relationships/hyperlink" Target="https://pixabay.com/hu/photos/vir%C3%A1g-%C5%91szir%C3%B3zsa-v%C3%B6r%C3%B6s-kert-%C5%91sszel-3805493/" TargetMode="External"/><Relationship Id="rId9" Type="http://schemas.openxmlformats.org/officeDocument/2006/relationships/hyperlink" Target="https://pixabay.com/hu/photos/helenium-narancs-vir%C3%A1gok-m%C3%A9hek-444148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Őszi virágos növények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Virágtotó</a:t>
            </a:r>
          </a:p>
          <a:p>
            <a:r>
              <a:rPr lang="hu-HU" dirty="0"/>
              <a:t>Találd ki, hogy ki vagyok!</a:t>
            </a:r>
          </a:p>
        </p:txBody>
      </p:sp>
    </p:spTree>
    <p:extLst>
      <p:ext uri="{BB962C8B-B14F-4D97-AF65-F5344CB8AC3E}">
        <p14:creationId xmlns:p14="http://schemas.microsoft.com/office/powerpoint/2010/main" val="65856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9. Találd ki, hogy ki vagyok!</a:t>
            </a:r>
          </a:p>
        </p:txBody>
      </p:sp>
      <p:pic>
        <p:nvPicPr>
          <p:cNvPr id="9218" name="Picture 2" descr="Kokárdavirág, Gaillardia Aristata, Színes, Kerti, Virá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24" y="1509398"/>
            <a:ext cx="3606527" cy="50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5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1410789"/>
            <a:ext cx="8915400" cy="5133701"/>
          </a:xfrm>
        </p:spPr>
        <p:txBody>
          <a:bodyPr>
            <a:normAutofit/>
          </a:bodyPr>
          <a:lstStyle/>
          <a:p>
            <a:r>
              <a:rPr lang="hu-HU" sz="2000" i="1" dirty="0"/>
              <a:t>1. krizantém, </a:t>
            </a:r>
          </a:p>
          <a:p>
            <a:r>
              <a:rPr lang="hu-HU" sz="2000" i="1" dirty="0"/>
              <a:t>2. árvácska, </a:t>
            </a:r>
          </a:p>
          <a:p>
            <a:r>
              <a:rPr lang="hu-HU" sz="2000" i="1" dirty="0"/>
              <a:t>3. őszirózsa, </a:t>
            </a:r>
          </a:p>
          <a:p>
            <a:r>
              <a:rPr lang="hu-HU" sz="2000" i="1" dirty="0"/>
              <a:t>4. dália, </a:t>
            </a:r>
          </a:p>
          <a:p>
            <a:r>
              <a:rPr lang="hu-HU" sz="2000" i="1" dirty="0"/>
              <a:t>5. nagy csodatölcsér</a:t>
            </a:r>
          </a:p>
          <a:p>
            <a:r>
              <a:rPr lang="hu-HU" sz="2000" i="1" dirty="0"/>
              <a:t>6. őszi szellőrózsa</a:t>
            </a:r>
          </a:p>
          <a:p>
            <a:r>
              <a:rPr lang="hu-HU" dirty="0"/>
              <a:t>7. Zsidócseresznye avagy lampionvirág</a:t>
            </a:r>
          </a:p>
          <a:p>
            <a:r>
              <a:rPr lang="hu-HU" sz="2000" i="1" dirty="0"/>
              <a:t>8. Napfényvirág (</a:t>
            </a:r>
            <a:r>
              <a:rPr lang="hu-HU" sz="2000" i="1" dirty="0" err="1"/>
              <a:t>helenium</a:t>
            </a:r>
            <a:r>
              <a:rPr lang="hu-HU" sz="2000" i="1" dirty="0"/>
              <a:t>)</a:t>
            </a:r>
          </a:p>
          <a:p>
            <a:r>
              <a:rPr lang="hu-HU" sz="2000" i="1" dirty="0"/>
              <a:t>9. Kokárdavirág</a:t>
            </a:r>
          </a:p>
        </p:txBody>
      </p:sp>
    </p:spTree>
    <p:extLst>
      <p:ext uri="{BB962C8B-B14F-4D97-AF65-F5344CB8AC3E}">
        <p14:creationId xmlns:p14="http://schemas.microsoft.com/office/powerpoint/2010/main" val="107484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Virágdalok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1" dirty="0"/>
              <a:t>Magyar nóták: Vörös Pista: </a:t>
            </a:r>
            <a:r>
              <a:rPr lang="hu-HU" i="1" u="sng" dirty="0">
                <a:hlinkClick r:id="rId2"/>
              </a:rPr>
              <a:t>Őszirózsa a virágod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324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2987"/>
          </a:xfrm>
        </p:spPr>
        <p:txBody>
          <a:bodyPr/>
          <a:lstStyle/>
          <a:p>
            <a:r>
              <a:rPr lang="hu-HU" dirty="0"/>
              <a:t>Képek forrása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5109" y="1267097"/>
            <a:ext cx="9819503" cy="52643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400" dirty="0"/>
              <a:t>Krizantém: </a:t>
            </a:r>
            <a:r>
              <a:rPr lang="hu-HU" sz="1400" dirty="0">
                <a:hlinkClick r:id="rId2"/>
              </a:rPr>
              <a:t>https://pixabay.com/hu/photos/vir%C3%A1gok-r%C3%BCgyek-kert-krizant%C3%A9m-10201/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/>
              <a:t>Árvácska: </a:t>
            </a:r>
            <a:r>
              <a:rPr lang="hu-HU" sz="1400" dirty="0">
                <a:hlinkClick r:id="rId3"/>
              </a:rPr>
              <a:t>https://pixabay.com/hu/photos/%C3%A1rv%C3%A1cska-k%C3%A9k-vir%C3%A1g-es%C5%91-nedves-4120123/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/>
              <a:t>Őszirózsa: </a:t>
            </a:r>
            <a:r>
              <a:rPr lang="hu-HU" sz="1400" dirty="0">
                <a:hlinkClick r:id="rId4"/>
              </a:rPr>
              <a:t>https://pixabay.com/hu/photos/vir%C3%A1g-%C5%91szir%C3%B3zsa-v%C3%B6r%C3%B6s-kert-%C5%91sszel-3805493/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/>
              <a:t>Dália: </a:t>
            </a:r>
            <a:r>
              <a:rPr lang="hu-HU" sz="1400" dirty="0">
                <a:hlinkClick r:id="rId5"/>
              </a:rPr>
              <a:t>https://cdn.pixabay.com/photo/2013/10/18/09/15/flower-197343_960_720.jpg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/>
              <a:t>Nagy csodatölcsér: </a:t>
            </a:r>
            <a:r>
              <a:rPr lang="hu-HU" sz="1400" dirty="0">
                <a:hlinkClick r:id="rId6"/>
              </a:rPr>
              <a:t>https://pixabay.com/hu/photos/mirabilis-nagy-csodat%C3%B6lcs%C3%A9r-vir%C3%A1g-1271561/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/>
              <a:t>Őszi szellőrózsa: </a:t>
            </a:r>
            <a:r>
              <a:rPr lang="hu-HU" sz="1400" dirty="0">
                <a:hlinkClick r:id="rId7"/>
              </a:rPr>
              <a:t>https://pixabay.com/hu/photos/%C5%91szi-szell%C5%91r%C3%B3zsa-k%C3%B6k%C3%B6rcsin-kert-3617753/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/>
              <a:t>Zsidócseresznye: </a:t>
            </a:r>
            <a:r>
              <a:rPr lang="hu-HU" sz="1400" dirty="0">
                <a:hlinkClick r:id="rId8"/>
              </a:rPr>
              <a:t>https://pixabay.com/hu/photos/physalis-bubor%C3%A9k-cseresznye-1547799/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/>
              <a:t>Napfényvirág: </a:t>
            </a:r>
            <a:r>
              <a:rPr lang="hu-HU" sz="1400" dirty="0">
                <a:hlinkClick r:id="rId9"/>
              </a:rPr>
              <a:t>https://pixabay.com/hu/photos/helenium-narancs-vir%C3%A1gok-m%C3%A9hek-4441483/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/>
              <a:t>Kokárdavirág: </a:t>
            </a:r>
            <a:r>
              <a:rPr lang="hu-HU" sz="1400" dirty="0">
                <a:hlinkClick r:id="rId10"/>
              </a:rPr>
              <a:t>https://pixabay.com/hu/photos/kok%C3%A1rdavir%C3%A1g-gaillardia-aristata-5342597/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endParaRPr lang="hu-HU" sz="1600" dirty="0"/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787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Találd ki, hogy kivagyok?</a:t>
            </a:r>
          </a:p>
        </p:txBody>
      </p:sp>
      <p:pic>
        <p:nvPicPr>
          <p:cNvPr id="3" name="Picture 2" descr="Virágok, Rügyek, Kert, Krizantém, Krizantán, Anyuká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8" y="1264555"/>
            <a:ext cx="7457927" cy="559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6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Találd ki, hogy ki vagyok!</a:t>
            </a:r>
          </a:p>
        </p:txBody>
      </p:sp>
      <p:pic>
        <p:nvPicPr>
          <p:cNvPr id="3" name="Picture 2" descr="Árvácska, Kék, Virág, Eső, Nedves, Készletek, Cse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84" y="1264554"/>
            <a:ext cx="8400596" cy="54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4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Találd ki, hogy ki vagyok!</a:t>
            </a:r>
          </a:p>
        </p:txBody>
      </p:sp>
      <p:pic>
        <p:nvPicPr>
          <p:cNvPr id="3" name="Picture 2" descr="Virág, Őszirózsa, Vörös, Kert, Ősszel, Termész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4" y="1264555"/>
            <a:ext cx="8126277" cy="52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3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Találd ki, hogy ki vagyok!</a:t>
            </a:r>
          </a:p>
        </p:txBody>
      </p:sp>
      <p:pic>
        <p:nvPicPr>
          <p:cNvPr id="4098" name="Picture 2" descr="Virág, Dália, Kert, Rózsaszín Virág, Virágos, Kivir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06" y="1264555"/>
            <a:ext cx="8126276" cy="54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3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Találd ki, hogy ki vagyok!</a:t>
            </a:r>
          </a:p>
        </p:txBody>
      </p:sp>
      <p:pic>
        <p:nvPicPr>
          <p:cNvPr id="3" name="Picture 2" descr="Mirabilis, Nagy Csodatölcsér, Virág, Virágok, Virágz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463108"/>
            <a:ext cx="6323602" cy="474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6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Találd ki, hogy ki vagyok!</a:t>
            </a:r>
            <a:br>
              <a:rPr lang="hu-HU" dirty="0"/>
            </a:br>
            <a:endParaRPr lang="hu-HU" dirty="0"/>
          </a:p>
        </p:txBody>
      </p:sp>
      <p:pic>
        <p:nvPicPr>
          <p:cNvPr id="4" name="Picture 2" descr="Őszi Szellőrózsa, Kökörcsin, Kert, Bezár, Virágz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06" y="1264555"/>
            <a:ext cx="6937557" cy="520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Találd ki, hogy ki vagyok!</a:t>
            </a:r>
            <a:br>
              <a:rPr lang="hu-HU" dirty="0"/>
            </a:br>
            <a:endParaRPr lang="hu-HU" dirty="0"/>
          </a:p>
        </p:txBody>
      </p:sp>
      <p:pic>
        <p:nvPicPr>
          <p:cNvPr id="6148" name="Picture 4" descr="Physalis, Buborék Cseresznye, Zsidók Csereszn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05" y="1264555"/>
            <a:ext cx="8021773" cy="52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7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8. Találd ki, hogy ki vagyok!</a:t>
            </a:r>
          </a:p>
        </p:txBody>
      </p:sp>
      <p:pic>
        <p:nvPicPr>
          <p:cNvPr id="8194" name="Picture 2" descr="Helenium, Narancs, Virágok, Méhek, Beporzás, Nyá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721754"/>
            <a:ext cx="7144204" cy="476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11077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</TotalTime>
  <Words>369</Words>
  <Application>Microsoft Office PowerPoint</Application>
  <PresentationFormat>Szélesvásznú</PresentationFormat>
  <Paragraphs>35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Szálak</vt:lpstr>
      <vt:lpstr>Őszi virágos növények</vt:lpstr>
      <vt:lpstr>1. Találd ki, hogy kivagyok?</vt:lpstr>
      <vt:lpstr>2. Találd ki, hogy ki vagyok!</vt:lpstr>
      <vt:lpstr>3. Találd ki, hogy ki vagyok!</vt:lpstr>
      <vt:lpstr>4. Találd ki, hogy ki vagyok!</vt:lpstr>
      <vt:lpstr>5. Találd ki, hogy ki vagyok!</vt:lpstr>
      <vt:lpstr>6. Találd ki, hogy ki vagyok! </vt:lpstr>
      <vt:lpstr>7. Találd ki, hogy ki vagyok! </vt:lpstr>
      <vt:lpstr>8. Találd ki, hogy ki vagyok!</vt:lpstr>
      <vt:lpstr>9. Találd ki, hogy ki vagyok!</vt:lpstr>
      <vt:lpstr>Megoldások</vt:lpstr>
      <vt:lpstr>Virágdalok</vt:lpstr>
      <vt:lpstr>Képek forrása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Őszi virágos növények</dc:title>
  <dc:creator>Gábor Pongor</dc:creator>
  <cp:lastModifiedBy>Farkas, Judit</cp:lastModifiedBy>
  <cp:revision>6</cp:revision>
  <dcterms:created xsi:type="dcterms:W3CDTF">2020-09-14T11:48:43Z</dcterms:created>
  <dcterms:modified xsi:type="dcterms:W3CDTF">2021-09-07T07:17:01Z</dcterms:modified>
</cp:coreProperties>
</file>