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2021. 03. 19.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8B87962-011F-4A6F-A3B6-4F2D8D41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6" y="1807058"/>
            <a:ext cx="11117721" cy="29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464CF2E-658E-4488-AEA9-BDD05E7A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02" y="1355241"/>
            <a:ext cx="11421713" cy="48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C57857-27E1-4028-AAD1-44BC0F8B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32" y="283043"/>
            <a:ext cx="5117824" cy="62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51213C5-8ED2-4938-BB57-A29531E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58" y="2540211"/>
            <a:ext cx="8772270" cy="17775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42335C5-8D03-493D-8D55-23CA2A470FA3}"/>
              </a:ext>
            </a:extLst>
          </p:cNvPr>
          <p:cNvSpPr txBox="1"/>
          <p:nvPr/>
        </p:nvSpPr>
        <p:spPr>
          <a:xfrm>
            <a:off x="8264014" y="3036369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13 </a:t>
            </a:r>
            <a:r>
              <a:rPr lang="hu-HU" sz="2800" b="1">
                <a:solidFill>
                  <a:srgbClr val="00B050"/>
                </a:solidFill>
              </a:rPr>
              <a:t>oldalasak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FD829D-DF51-47CB-B082-8DE988E5EEED}"/>
              </a:ext>
            </a:extLst>
          </p:cNvPr>
          <p:cNvSpPr txBox="1"/>
          <p:nvPr/>
        </p:nvSpPr>
        <p:spPr>
          <a:xfrm>
            <a:off x="8264014" y="3559589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9 oldalas</a:t>
            </a:r>
          </a:p>
        </p:txBody>
      </p:sp>
    </p:spTree>
    <p:extLst>
      <p:ext uri="{BB962C8B-B14F-4D97-AF65-F5344CB8AC3E}">
        <p14:creationId xmlns:p14="http://schemas.microsoft.com/office/powerpoint/2010/main" val="23140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65B1C0-CDC6-44A3-B5E3-8DEB4957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2" y="2042698"/>
            <a:ext cx="11432116" cy="309914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17F5E4C-B4B0-463B-9BC6-48B7B14F1388}"/>
              </a:ext>
            </a:extLst>
          </p:cNvPr>
          <p:cNvSpPr txBox="1"/>
          <p:nvPr/>
        </p:nvSpPr>
        <p:spPr>
          <a:xfrm>
            <a:off x="1465649" y="3592270"/>
            <a:ext cx="4842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pegazusszobor, angyalszobor,</a:t>
            </a:r>
          </a:p>
          <a:p>
            <a:r>
              <a:rPr lang="hu-HU" sz="2800" b="1" dirty="0">
                <a:solidFill>
                  <a:srgbClr val="00B050"/>
                </a:solidFill>
              </a:rPr>
              <a:t>oszlopok, megfagyott vízesés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2BC8334-2FD5-4E83-8F27-25425256CB09}"/>
              </a:ext>
            </a:extLst>
          </p:cNvPr>
          <p:cNvSpPr txBox="1"/>
          <p:nvPr/>
        </p:nvSpPr>
        <p:spPr>
          <a:xfrm>
            <a:off x="6428588" y="3619464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oroszlán, női arc, kastély, fák </a:t>
            </a:r>
          </a:p>
        </p:txBody>
      </p:sp>
    </p:spTree>
    <p:extLst>
      <p:ext uri="{BB962C8B-B14F-4D97-AF65-F5344CB8AC3E}">
        <p14:creationId xmlns:p14="http://schemas.microsoft.com/office/powerpoint/2010/main" val="28401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800523-1763-45F4-A4E6-CDA1E30E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45" y="1174406"/>
            <a:ext cx="5295486" cy="45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1479B9F-FF4B-4FD4-BD52-9BA8D7BE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2" y="1530626"/>
            <a:ext cx="10802135" cy="4405934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A596C944-F6C5-4C7C-A1BE-6C493CC2545A}"/>
              </a:ext>
            </a:extLst>
          </p:cNvPr>
          <p:cNvSpPr/>
          <p:nvPr/>
        </p:nvSpPr>
        <p:spPr>
          <a:xfrm rot="1684644">
            <a:off x="5897217" y="2892845"/>
            <a:ext cx="715617" cy="21694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5709C75E-047F-4F1A-BD81-509D795DB7CE}"/>
              </a:ext>
            </a:extLst>
          </p:cNvPr>
          <p:cNvSpPr/>
          <p:nvPr/>
        </p:nvSpPr>
        <p:spPr>
          <a:xfrm>
            <a:off x="7081274" y="4837043"/>
            <a:ext cx="2195248" cy="4903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14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F1AF040-752E-43D5-80FC-7144A7F1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63" y="977754"/>
            <a:ext cx="5558459" cy="49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F93042-055F-4672-AFCD-B53C5AE8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23" y="1415290"/>
            <a:ext cx="5295486" cy="42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5F4E1BB-5FC2-4B5F-A75B-FB7ACCD0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0" y="1545119"/>
            <a:ext cx="11649910" cy="43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7A2C917-EADB-48B8-A1ED-2DDFDEC53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3" y="1702283"/>
            <a:ext cx="11801453" cy="42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C8748EF-08B7-4402-BB5E-3292B193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3" y="1820103"/>
            <a:ext cx="11658850" cy="3255479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E9C641C-5317-4F99-8DA3-6BC8A99B0855}"/>
              </a:ext>
            </a:extLst>
          </p:cNvPr>
          <p:cNvSpPr txBox="1"/>
          <p:nvPr/>
        </p:nvSpPr>
        <p:spPr>
          <a:xfrm>
            <a:off x="2466187" y="2559291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C. S. Lewis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CA6B08-101F-4088-8B2F-8E21CF857F22}"/>
              </a:ext>
            </a:extLst>
          </p:cNvPr>
          <p:cNvSpPr txBox="1"/>
          <p:nvPr/>
        </p:nvSpPr>
        <p:spPr>
          <a:xfrm>
            <a:off x="3307700" y="3082511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00B050"/>
                </a:solidFill>
              </a:rPr>
              <a:t>Narnia</a:t>
            </a:r>
            <a:r>
              <a:rPr lang="hu-HU" sz="2800" b="1" dirty="0"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8EF9F46-02B1-45C8-AA24-ABEDB6CBEA52}"/>
              </a:ext>
            </a:extLst>
          </p:cNvPr>
          <p:cNvSpPr txBox="1"/>
          <p:nvPr/>
        </p:nvSpPr>
        <p:spPr>
          <a:xfrm>
            <a:off x="2466187" y="3447842"/>
            <a:ext cx="738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Az oroszlán, a boszorkány és a ruhásszekrény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BCA700F-964D-4006-90EF-F6ED0EE9A3FC}"/>
              </a:ext>
            </a:extLst>
          </p:cNvPr>
          <p:cNvSpPr txBox="1"/>
          <p:nvPr/>
        </p:nvSpPr>
        <p:spPr>
          <a:xfrm>
            <a:off x="2751109" y="3896381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Harmat Kiadó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70E5AB-2882-4273-8EBF-71A84C7C7B0C}"/>
              </a:ext>
            </a:extLst>
          </p:cNvPr>
          <p:cNvSpPr txBox="1"/>
          <p:nvPr/>
        </p:nvSpPr>
        <p:spPr>
          <a:xfrm>
            <a:off x="3307700" y="4343263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770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39</Words>
  <Application>Microsoft Office PowerPoint</Application>
  <PresentationFormat>Szélesvásznú</PresentationFormat>
  <Paragraphs>10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32</cp:revision>
  <dcterms:created xsi:type="dcterms:W3CDTF">2019-12-11T07:43:41Z</dcterms:created>
  <dcterms:modified xsi:type="dcterms:W3CDTF">2021-03-19T11:50:14Z</dcterms:modified>
</cp:coreProperties>
</file>