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66CE0D5-AF15-4365-9D15-7E3D6C06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6"/>
          <a:stretch/>
        </p:blipFill>
        <p:spPr>
          <a:xfrm>
            <a:off x="306892" y="1969501"/>
            <a:ext cx="11578216" cy="29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61CC0F-E912-4946-83A5-896B3648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6" y="482668"/>
            <a:ext cx="11117443" cy="516275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16CD937-0CC5-44E1-ADD5-06504CB75044}"/>
              </a:ext>
            </a:extLst>
          </p:cNvPr>
          <p:cNvSpPr txBox="1"/>
          <p:nvPr/>
        </p:nvSpPr>
        <p:spPr>
          <a:xfrm>
            <a:off x="1322754" y="3236325"/>
            <a:ext cx="1021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még senki nem fedezte fel a csodaországot, amikor belépett a szekrénybe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FA6343E-1A49-4DFD-B816-BE40DAF5CA87}"/>
              </a:ext>
            </a:extLst>
          </p:cNvPr>
          <p:cNvSpPr txBox="1"/>
          <p:nvPr/>
        </p:nvSpPr>
        <p:spPr>
          <a:xfrm>
            <a:off x="1322754" y="4510641"/>
            <a:ext cx="1021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ha valami valós, akkor annak minden esetben ott kell lennie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D2331C9-F4E0-4596-9B16-CAE62A36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1" y="865533"/>
            <a:ext cx="10982697" cy="512693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5F7EF11-91C1-4F17-982B-A63E858B7488}"/>
              </a:ext>
            </a:extLst>
          </p:cNvPr>
          <p:cNvSpPr txBox="1"/>
          <p:nvPr/>
        </p:nvSpPr>
        <p:spPr>
          <a:xfrm>
            <a:off x="1216737" y="1752082"/>
            <a:ext cx="1021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 házban lehet egy olyan ajtó, ami egy másik világba vezet, ahol másképp telik az idő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A99F09A-6622-4556-8969-17E8ED3CEC32}"/>
              </a:ext>
            </a:extLst>
          </p:cNvPr>
          <p:cNvSpPr txBox="1"/>
          <p:nvPr/>
        </p:nvSpPr>
        <p:spPr>
          <a:xfrm>
            <a:off x="1216737" y="2967335"/>
            <a:ext cx="1021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egy ilyen korú kislány nem tud efféle történeteket kieszelni</a:t>
            </a:r>
            <a:endParaRPr lang="hu-H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E3B1BA9-5AF4-4431-B4C8-FADC3953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5" y="2447097"/>
            <a:ext cx="11770769" cy="143579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B3E6A404-5549-4D7F-8E07-CE9E066C04C5}"/>
              </a:ext>
            </a:extLst>
          </p:cNvPr>
          <p:cNvCxnSpPr>
            <a:cxnSpLocks/>
          </p:cNvCxnSpPr>
          <p:nvPr/>
        </p:nvCxnSpPr>
        <p:spPr>
          <a:xfrm>
            <a:off x="2042702" y="3747054"/>
            <a:ext cx="9920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86ADC18-D6B4-4DA3-BB9F-F30383D7682F}"/>
              </a:ext>
            </a:extLst>
          </p:cNvPr>
          <p:cNvCxnSpPr>
            <a:cxnSpLocks/>
          </p:cNvCxnSpPr>
          <p:nvPr/>
        </p:nvCxnSpPr>
        <p:spPr>
          <a:xfrm>
            <a:off x="3149259" y="3747054"/>
            <a:ext cx="12239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F0E3F995-A048-4943-898D-FF6BBCB38502}"/>
              </a:ext>
            </a:extLst>
          </p:cNvPr>
          <p:cNvCxnSpPr>
            <a:cxnSpLocks/>
          </p:cNvCxnSpPr>
          <p:nvPr/>
        </p:nvCxnSpPr>
        <p:spPr>
          <a:xfrm>
            <a:off x="4487728" y="3747054"/>
            <a:ext cx="12902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EB272E35-AD2F-4227-AE1E-D2221D8FD7CB}"/>
              </a:ext>
            </a:extLst>
          </p:cNvPr>
          <p:cNvCxnSpPr>
            <a:cxnSpLocks/>
          </p:cNvCxnSpPr>
          <p:nvPr/>
        </p:nvCxnSpPr>
        <p:spPr>
          <a:xfrm>
            <a:off x="7058649" y="3747054"/>
            <a:ext cx="8794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D236A87C-E27F-4DEA-AB9F-E8AF55728F3F}"/>
              </a:ext>
            </a:extLst>
          </p:cNvPr>
          <p:cNvCxnSpPr>
            <a:cxnSpLocks/>
          </p:cNvCxnSpPr>
          <p:nvPr/>
        </p:nvCxnSpPr>
        <p:spPr>
          <a:xfrm>
            <a:off x="9006719" y="3747054"/>
            <a:ext cx="11444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24777E0-E96C-4EBB-AF1D-50B01C0C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19"/>
          <a:stretch/>
        </p:blipFill>
        <p:spPr>
          <a:xfrm>
            <a:off x="396559" y="2569524"/>
            <a:ext cx="11398882" cy="17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8832269-DCB1-4280-B9DB-B51403CC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8" y="2604673"/>
            <a:ext cx="11398003" cy="12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112B7DF-A360-42FB-A7FC-ED8724ED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6" y="718995"/>
            <a:ext cx="11491126" cy="542001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FBFF905-A956-456E-91DA-4E896D471ACE}"/>
              </a:ext>
            </a:extLst>
          </p:cNvPr>
          <p:cNvSpPr txBox="1"/>
          <p:nvPr/>
        </p:nvSpPr>
        <p:spPr>
          <a:xfrm>
            <a:off x="1031827" y="3305174"/>
            <a:ext cx="993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„Végül úgy döntöttek, hogy másnap mindent elmondanak a Professzornak.”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2AE8946-8655-4778-A5EB-CC7AB3A41A1E}"/>
              </a:ext>
            </a:extLst>
          </p:cNvPr>
          <p:cNvSpPr txBox="1"/>
          <p:nvPr/>
        </p:nvSpPr>
        <p:spPr>
          <a:xfrm>
            <a:off x="1031826" y="4400380"/>
            <a:ext cx="993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„Pillanatnyilag – amíg valami újabb esemény nem történik – Lucy állítását igaznak kell elfogadnunk.”</a:t>
            </a:r>
          </a:p>
        </p:txBody>
      </p:sp>
    </p:spTree>
    <p:extLst>
      <p:ext uri="{BB962C8B-B14F-4D97-AF65-F5344CB8AC3E}">
        <p14:creationId xmlns:p14="http://schemas.microsoft.com/office/powerpoint/2010/main" val="1965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4D00448-FEA5-4572-AFF7-A2E41B9C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8" y="1861516"/>
            <a:ext cx="11077944" cy="33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0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19A65C8-2FCC-4B65-A149-60E5157B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95" y="1075600"/>
            <a:ext cx="10908410" cy="47068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C362D864-919B-4E48-AED0-2C0410052068}"/>
              </a:ext>
            </a:extLst>
          </p:cNvPr>
          <p:cNvCxnSpPr>
            <a:cxnSpLocks/>
          </p:cNvCxnSpPr>
          <p:nvPr/>
        </p:nvCxnSpPr>
        <p:spPr>
          <a:xfrm flipV="1">
            <a:off x="5647292" y="4854242"/>
            <a:ext cx="237027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642BF41-5547-4209-A0A6-5878C95B6F1B}"/>
              </a:ext>
            </a:extLst>
          </p:cNvPr>
          <p:cNvCxnSpPr>
            <a:cxnSpLocks/>
          </p:cNvCxnSpPr>
          <p:nvPr/>
        </p:nvCxnSpPr>
        <p:spPr>
          <a:xfrm flipV="1">
            <a:off x="3725727" y="5589739"/>
            <a:ext cx="1921565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A5E4992-8550-4CD8-B23A-3F369ED2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5" y="2258150"/>
            <a:ext cx="11640029" cy="23417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7D107476-24B1-484D-8322-A56A8E7C3605}"/>
              </a:ext>
            </a:extLst>
          </p:cNvPr>
          <p:cNvCxnSpPr>
            <a:cxnSpLocks/>
          </p:cNvCxnSpPr>
          <p:nvPr/>
        </p:nvCxnSpPr>
        <p:spPr>
          <a:xfrm flipV="1">
            <a:off x="3924510" y="3429000"/>
            <a:ext cx="846273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8AAE8DCF-1B7D-4D68-94F0-333159858358}"/>
              </a:ext>
            </a:extLst>
          </p:cNvPr>
          <p:cNvCxnSpPr>
            <a:cxnSpLocks/>
          </p:cNvCxnSpPr>
          <p:nvPr/>
        </p:nvCxnSpPr>
        <p:spPr>
          <a:xfrm flipV="1">
            <a:off x="4931674" y="3429001"/>
            <a:ext cx="1548639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F942BBBB-730C-4494-B81C-E75E7CF2868E}"/>
              </a:ext>
            </a:extLst>
          </p:cNvPr>
          <p:cNvCxnSpPr>
            <a:cxnSpLocks/>
          </p:cNvCxnSpPr>
          <p:nvPr/>
        </p:nvCxnSpPr>
        <p:spPr>
          <a:xfrm>
            <a:off x="8056096" y="3429000"/>
            <a:ext cx="571069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DA0F27B4-1EA8-4817-B868-67C1FB6169FE}"/>
              </a:ext>
            </a:extLst>
          </p:cNvPr>
          <p:cNvCxnSpPr>
            <a:cxnSpLocks/>
          </p:cNvCxnSpPr>
          <p:nvPr/>
        </p:nvCxnSpPr>
        <p:spPr>
          <a:xfrm flipV="1">
            <a:off x="5110578" y="3806689"/>
            <a:ext cx="123721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CEDE60F1-9DB2-4713-8988-19E5807B6DA1}"/>
              </a:ext>
            </a:extLst>
          </p:cNvPr>
          <p:cNvCxnSpPr>
            <a:cxnSpLocks/>
          </p:cNvCxnSpPr>
          <p:nvPr/>
        </p:nvCxnSpPr>
        <p:spPr>
          <a:xfrm flipV="1">
            <a:off x="6480313" y="3806689"/>
            <a:ext cx="50358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D2D9D5C9-6070-47F9-B21D-A8444418B0C1}"/>
              </a:ext>
            </a:extLst>
          </p:cNvPr>
          <p:cNvCxnSpPr>
            <a:cxnSpLocks/>
          </p:cNvCxnSpPr>
          <p:nvPr/>
        </p:nvCxnSpPr>
        <p:spPr>
          <a:xfrm flipV="1">
            <a:off x="7126996" y="3806689"/>
            <a:ext cx="103634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3A5690D6-DE07-488A-921B-F34929D8D346}"/>
              </a:ext>
            </a:extLst>
          </p:cNvPr>
          <p:cNvCxnSpPr>
            <a:cxnSpLocks/>
          </p:cNvCxnSpPr>
          <p:nvPr/>
        </p:nvCxnSpPr>
        <p:spPr>
          <a:xfrm flipV="1">
            <a:off x="8341630" y="3806689"/>
            <a:ext cx="80237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4CB1DED4-8A8E-4C5A-A033-0F93ECBA6FC8}"/>
              </a:ext>
            </a:extLst>
          </p:cNvPr>
          <p:cNvCxnSpPr>
            <a:cxnSpLocks/>
          </p:cNvCxnSpPr>
          <p:nvPr/>
        </p:nvCxnSpPr>
        <p:spPr>
          <a:xfrm flipV="1">
            <a:off x="5110578" y="4203269"/>
            <a:ext cx="1237213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74F6879-886A-4555-BFAC-562366F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4" y="1651345"/>
            <a:ext cx="5290531" cy="34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5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8760C90-B009-429A-97A7-CB2B31BC8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75" y="2795381"/>
            <a:ext cx="11038650" cy="14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82F136B-EF73-4059-B755-28557D8BE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5" y="2973870"/>
            <a:ext cx="11623270" cy="11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A51E745-624E-45D3-8EE5-8697237D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43" y="2513564"/>
            <a:ext cx="11551611" cy="183087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3D5FA0-C5E4-4DE2-8D50-EF34CA75440C}"/>
              </a:ext>
            </a:extLst>
          </p:cNvPr>
          <p:cNvSpPr txBox="1"/>
          <p:nvPr/>
        </p:nvSpPr>
        <p:spPr>
          <a:xfrm>
            <a:off x="601127" y="3008981"/>
            <a:ext cx="1021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„végig figyelmesen hallgatott”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6DE5680-E5FA-41B2-BD72-8EA8B09885FE}"/>
              </a:ext>
            </a:extLst>
          </p:cNvPr>
          <p:cNvSpPr txBox="1"/>
          <p:nvPr/>
        </p:nvSpPr>
        <p:spPr>
          <a:xfrm>
            <a:off x="601126" y="3415098"/>
            <a:ext cx="1021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„kezeit összekulcsolva tartotta”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7ADAACB-EF35-4A2A-8C5C-CF73FB67E61C}"/>
              </a:ext>
            </a:extLst>
          </p:cNvPr>
          <p:cNvSpPr txBox="1"/>
          <p:nvPr/>
        </p:nvSpPr>
        <p:spPr>
          <a:xfrm>
            <a:off x="601125" y="3795024"/>
            <a:ext cx="1021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„nem szólt közbe”</a:t>
            </a:r>
          </a:p>
        </p:txBody>
      </p:sp>
    </p:spTree>
    <p:extLst>
      <p:ext uri="{BB962C8B-B14F-4D97-AF65-F5344CB8AC3E}">
        <p14:creationId xmlns:p14="http://schemas.microsoft.com/office/powerpoint/2010/main" val="28296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4E06B36-2CF6-4FE4-BD3E-F1F9754A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9" y="2299252"/>
            <a:ext cx="10989362" cy="2259495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C0C8B4C-EE70-4F34-AD80-668F30E877CF}"/>
              </a:ext>
            </a:extLst>
          </p:cNvPr>
          <p:cNvCxnSpPr>
            <a:cxnSpLocks/>
          </p:cNvCxnSpPr>
          <p:nvPr/>
        </p:nvCxnSpPr>
        <p:spPr>
          <a:xfrm>
            <a:off x="5011188" y="3733802"/>
            <a:ext cx="24100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93</Words>
  <Application>Microsoft Office PowerPoint</Application>
  <PresentationFormat>Szélesvásznú</PresentationFormat>
  <Paragraphs>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42</cp:revision>
  <dcterms:created xsi:type="dcterms:W3CDTF">2019-12-11T07:43:41Z</dcterms:created>
  <dcterms:modified xsi:type="dcterms:W3CDTF">2021-03-19T12:14:46Z</dcterms:modified>
</cp:coreProperties>
</file>