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311" r:id="rId3"/>
    <p:sldId id="298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Közepesen sötét stílus 4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2D2B1C5-53C1-48E8-869F-80BABC3753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BB9535F-3BA0-41A9-94FC-B78121CE3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6BA95EE-EFB8-4F78-AFEE-D91212C96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2021. 03. 01.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3FFF878-8BAE-4DFB-8AA7-FC5EFF0F6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00CE682-84C0-4D75-8A9D-C2671CCDC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9567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F0AE79-3ECB-4386-9E37-7F54C030D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E328115-5BB9-4D41-A6EC-B06F4BD94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9A9C0FB-8079-4618-AE8E-A1B3A7ED4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2021. 03. 01.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B07CD45-13AB-4A1C-AD33-B2981F85F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A1E30C3-3670-4CB6-84D3-AD9DE9BF1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331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9A59EB27-8043-4FB6-88A5-65BB9B6ECE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50290B7-CE04-4837-961B-13339E415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E4EC7DF-A78D-4CE6-850C-C1FB81B0E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2021. 03. 01.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A300DFD-C975-4F19-B595-5861F613C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4BA9601-CBC3-487F-9F6B-CA7AB9E80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3806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761810-DB76-4400-9836-BE7AA311E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F3C2D0A-FD6E-498B-8937-47A68C5D9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077E695-9C42-414C-B421-1461234A8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2021. 03. 01.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418092C-35B2-4C85-AFF7-9E158C263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534AED8-3D01-48C6-AEC6-C0FB6482C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445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EE9304-0BD2-4631-8607-89BAAEF52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2BCB3DC-850A-4668-80A2-B81FF96E3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DD7A1A6-820F-419E-8A49-07CA5A3FC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2021. 03. 01.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72C20C5-4DC1-499E-BC8B-2649328B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0A94F55-1C7A-4788-9836-EB1FEF88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9818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F4A971D-D967-4274-961B-FF0BC851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E3690FD-25D7-41CE-BE14-AE7E578D0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92D2D41-EB7D-4B63-8D68-F13CDDAE2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068165B-8DC9-4EFF-B7CD-4A5B7000E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2021. 03. 01.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AAB1C27-1535-4988-BA5B-82EFB57B6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D15A314-F05E-4D73-8F13-2BA8DA2BF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4873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474A40-A88F-4931-A024-2F02C6924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4C5AF1E-11B8-48FB-81A7-DF7ADFFBE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73AFE5F-DEA8-473E-84D5-0C39EAA42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315462E0-94AC-43C7-913E-F0093DBAF7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EFEBD34F-0148-4862-AB50-02A9C902E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936205C9-E7C5-4686-A8F9-E293B6960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2021. 03. 01.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50DDC34-13DB-4C9D-8C4A-C9E4C482D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1FA3218C-D0BF-44E4-8BC0-845D28F4D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6591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32203FD-ACC8-4F48-811D-963E9EB6C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68FF6965-8ED1-4592-89E8-04F7BDF38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2021. 03. 01.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B30D1F5-91F2-43E8-804A-8C57F446D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BB0D802-7D8B-4C2C-ABED-4FFCA84A0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692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464159D6-0932-4BCF-974A-F2B3E905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2021. 03. 01.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3AB1BE29-7B6F-4101-A7D5-552F3B60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877092E-4182-4424-BC32-867D533E0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7406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4562EF-2801-4001-90DA-CEB73A975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CCB6B46-372D-4819-863F-EF06B31FA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D3A4ED6-50DD-43AE-92BB-45F224D0E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ED49EE3-08C0-45F4-AF13-03D6F6056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2021. 03. 01.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5066381-254F-4878-905A-5CAAC0459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091DB9B-CF78-4128-BF6E-1BBB503D1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2863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2D745F-8066-4C26-8DA3-1C7B18E1A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2A31019C-D16B-4B8E-894B-D2495D9F76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FC99F5F-D6EB-4DE1-862A-2436F15A6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AB199FD-9F6F-424E-91DB-7F65AC4D6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2021. 03. 01.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00AEAF8-D9C5-4DA2-B094-5FB5124BC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3E60673-B467-4394-A793-408EC87B9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5267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F891F70E-276B-4D5B-8FB2-FCFE8F15A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C4DFEC5-6279-4A45-8FBA-3ED9A6E4E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CFB3BC4-3F44-4915-82E2-4F14399974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34FB-5D08-4E6B-BCAE-248EA513256C}" type="datetimeFigureOut">
              <a:rPr lang="hu-HU" smtClean="0"/>
              <a:t>2021. 03. 01.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607195B-D47B-4384-A5BB-906E4AB5BE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2761FAB-4947-4CB3-989F-17C562F6F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020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183A0C5C-95F7-4086-BBDD-7AA7FD609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6" y="1917422"/>
            <a:ext cx="12034988" cy="333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31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6C78CC47-E1B2-4B5F-9C92-64BDCDA5F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66" y="486388"/>
            <a:ext cx="10664067" cy="6371612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15E03E56-928E-4A59-A4A6-A5242DFC641B}"/>
              </a:ext>
            </a:extLst>
          </p:cNvPr>
          <p:cNvSpPr txBox="1"/>
          <p:nvPr/>
        </p:nvSpPr>
        <p:spPr>
          <a:xfrm>
            <a:off x="6618056" y="1944634"/>
            <a:ext cx="2539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egy behavazott erdő közepére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C0F561E0-4106-447A-9E9D-E6565D331BE3}"/>
              </a:ext>
            </a:extLst>
          </p:cNvPr>
          <p:cNvSpPr txBox="1"/>
          <p:nvPr/>
        </p:nvSpPr>
        <p:spPr>
          <a:xfrm>
            <a:off x="8845767" y="1920097"/>
            <a:ext cx="2350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egy behavazott erdei tisztásra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BE2EC036-2DE6-425C-86F9-658DF6993A85}"/>
              </a:ext>
            </a:extLst>
          </p:cNvPr>
          <p:cNvSpPr txBox="1"/>
          <p:nvPr/>
        </p:nvSpPr>
        <p:spPr>
          <a:xfrm>
            <a:off x="6618056" y="2960296"/>
            <a:ext cx="3248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esett a hó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8D6A5C30-56A2-4031-8C70-648C3EC551F2}"/>
              </a:ext>
            </a:extLst>
          </p:cNvPr>
          <p:cNvSpPr txBox="1"/>
          <p:nvPr/>
        </p:nvSpPr>
        <p:spPr>
          <a:xfrm>
            <a:off x="8875519" y="2775629"/>
            <a:ext cx="2322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hideg, nem esett a hó, de minden havas volt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748496F6-760E-4D82-A76F-16B505E24F5C}"/>
              </a:ext>
            </a:extLst>
          </p:cNvPr>
          <p:cNvSpPr txBox="1"/>
          <p:nvPr/>
        </p:nvSpPr>
        <p:spPr>
          <a:xfrm>
            <a:off x="6525291" y="3672194"/>
            <a:ext cx="3248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>
                <a:solidFill>
                  <a:srgbClr val="00B050"/>
                </a:solidFill>
              </a:rPr>
              <a:t>Tumnus</a:t>
            </a:r>
            <a:r>
              <a:rPr lang="hu-HU" sz="2400" b="1" dirty="0">
                <a:solidFill>
                  <a:srgbClr val="00B050"/>
                </a:solidFill>
              </a:rPr>
              <a:t> úrral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B01D76EF-9228-49FD-AFBD-66FB755DF799}"/>
              </a:ext>
            </a:extLst>
          </p:cNvPr>
          <p:cNvSpPr txBox="1"/>
          <p:nvPr/>
        </p:nvSpPr>
        <p:spPr>
          <a:xfrm>
            <a:off x="9024331" y="3487527"/>
            <a:ext cx="2736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a Fehér Boszorkánnyal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744C16C5-DD83-4AEE-8141-1A18FAF8C7A8}"/>
              </a:ext>
            </a:extLst>
          </p:cNvPr>
          <p:cNvSpPr txBox="1"/>
          <p:nvPr/>
        </p:nvSpPr>
        <p:spPr>
          <a:xfrm>
            <a:off x="6618056" y="4418542"/>
            <a:ext cx="3248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apró nesz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C9967878-A355-439A-9842-C9C0F14E9B00}"/>
              </a:ext>
            </a:extLst>
          </p:cNvPr>
          <p:cNvSpPr txBox="1"/>
          <p:nvPr/>
        </p:nvSpPr>
        <p:spPr>
          <a:xfrm>
            <a:off x="8943872" y="4399453"/>
            <a:ext cx="3248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csilingelés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EBB5DE40-EF80-4691-A107-5DBC7CA58E40}"/>
              </a:ext>
            </a:extLst>
          </p:cNvPr>
          <p:cNvSpPr txBox="1"/>
          <p:nvPr/>
        </p:nvSpPr>
        <p:spPr>
          <a:xfrm>
            <a:off x="6525291" y="5130439"/>
            <a:ext cx="2320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furcsa, rokonszenves lénynek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B6100520-BD76-46A5-878A-93F25FC5D624}"/>
              </a:ext>
            </a:extLst>
          </p:cNvPr>
          <p:cNvSpPr txBox="1"/>
          <p:nvPr/>
        </p:nvSpPr>
        <p:spPr>
          <a:xfrm>
            <a:off x="8875519" y="5176606"/>
            <a:ext cx="2320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00B050"/>
                </a:solidFill>
              </a:rPr>
              <a:t>csodálatos látványnak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EC21E250-5A3A-496C-A624-8A36B5C15F82}"/>
              </a:ext>
            </a:extLst>
          </p:cNvPr>
          <p:cNvSpPr txBox="1"/>
          <p:nvPr/>
        </p:nvSpPr>
        <p:spPr>
          <a:xfrm>
            <a:off x="6618056" y="5985972"/>
            <a:ext cx="3248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kíváncsiság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2F0A3E03-1689-4B4A-8101-6C9851AF12D0}"/>
              </a:ext>
            </a:extLst>
          </p:cNvPr>
          <p:cNvSpPr txBox="1"/>
          <p:nvPr/>
        </p:nvSpPr>
        <p:spPr>
          <a:xfrm>
            <a:off x="8875519" y="5985971"/>
            <a:ext cx="3248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félelem</a:t>
            </a:r>
          </a:p>
        </p:txBody>
      </p:sp>
    </p:spTree>
    <p:extLst>
      <p:ext uri="{BB962C8B-B14F-4D97-AF65-F5344CB8AC3E}">
        <p14:creationId xmlns:p14="http://schemas.microsoft.com/office/powerpoint/2010/main" val="250847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6FB66CC7-BC72-4E5E-BFA3-56C72DF57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94" y="2630557"/>
            <a:ext cx="11909412" cy="183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45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928FE047-D316-4C75-ABD3-990FEEFB2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95" y="1183999"/>
            <a:ext cx="10867886" cy="464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64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2972FECB-8E91-43AC-BA8A-BB8BABE6B0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037" r="33297" b="2569"/>
          <a:stretch/>
        </p:blipFill>
        <p:spPr>
          <a:xfrm>
            <a:off x="511657" y="2756453"/>
            <a:ext cx="10640414" cy="102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08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E672C317-7AC3-4FFE-90BA-8F5469244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77" y="1224583"/>
            <a:ext cx="10815845" cy="483499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830E7362-715B-47A6-AF77-F3E63A64B75F}"/>
              </a:ext>
            </a:extLst>
          </p:cNvPr>
          <p:cNvSpPr txBox="1"/>
          <p:nvPr/>
        </p:nvSpPr>
        <p:spPr>
          <a:xfrm>
            <a:off x="1465497" y="2913372"/>
            <a:ext cx="6528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kumimoji="0" lang="hu-HU" altLang="hu-HU" sz="2400" b="0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</a:rPr>
            </a:br>
            <a:r>
              <a:rPr kumimoji="0" lang="hu-HU" altLang="hu-HU" sz="2400" b="0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</a:rPr>
              <a:t>„Miért</a:t>
            </a:r>
            <a:r>
              <a:rPr kumimoji="0" lang="hu-HU" altLang="hu-HU" sz="2400" b="0" i="1" u="none" strike="noStrike" cap="none" normalizeH="0" dirty="0">
                <a:ln>
                  <a:noFill/>
                </a:ln>
                <a:solidFill>
                  <a:srgbClr val="00B050"/>
                </a:solidFill>
                <a:effectLst/>
              </a:rPr>
              <a:t> </a:t>
            </a:r>
            <a:r>
              <a:rPr kumimoji="0" lang="hu-HU" altLang="hu-HU" sz="2400" b="0" i="1" u="none" strike="noStrike" cap="none" normalizeH="0" dirty="0" err="1">
                <a:ln>
                  <a:noFill/>
                </a:ln>
                <a:solidFill>
                  <a:srgbClr val="00B050"/>
                </a:solidFill>
                <a:effectLst/>
              </a:rPr>
              <a:t>hordasz</a:t>
            </a:r>
            <a:r>
              <a:rPr kumimoji="0" lang="hu-HU" altLang="hu-HU" sz="2400" b="0" i="1" u="none" strike="noStrike" cap="none" normalizeH="0" dirty="0">
                <a:ln>
                  <a:noFill/>
                </a:ln>
                <a:solidFill>
                  <a:srgbClr val="00B050"/>
                </a:solidFill>
                <a:effectLst/>
              </a:rPr>
              <a:t> össze ilyen </a:t>
            </a:r>
            <a:r>
              <a:rPr kumimoji="0" lang="hu-HU" altLang="hu-HU" sz="2400" b="0" i="1" u="none" strike="noStrike" cap="none" normalizeH="0">
                <a:ln>
                  <a:noFill/>
                </a:ln>
                <a:solidFill>
                  <a:srgbClr val="00B050"/>
                </a:solidFill>
                <a:effectLst/>
              </a:rPr>
              <a:t>ostobaságokat?”</a:t>
            </a:r>
            <a:endParaRPr lang="hu-HU" b="1" i="1" dirty="0">
              <a:solidFill>
                <a:srgbClr val="00B050"/>
              </a:solidFill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F9836A35-69CE-4F4A-B01D-C04956FC0603}"/>
              </a:ext>
            </a:extLst>
          </p:cNvPr>
          <p:cNvSpPr txBox="1"/>
          <p:nvPr/>
        </p:nvSpPr>
        <p:spPr>
          <a:xfrm>
            <a:off x="1465496" y="4855820"/>
            <a:ext cx="6528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i="1" dirty="0">
                <a:solidFill>
                  <a:srgbClr val="00B050"/>
                </a:solidFill>
              </a:rPr>
              <a:t>„Körülnézett és félni kezdett.”</a:t>
            </a:r>
          </a:p>
        </p:txBody>
      </p:sp>
    </p:spTree>
    <p:extLst>
      <p:ext uri="{BB962C8B-B14F-4D97-AF65-F5344CB8AC3E}">
        <p14:creationId xmlns:p14="http://schemas.microsoft.com/office/powerpoint/2010/main" val="419749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A9F4B804-0EF0-4FDF-86AE-DF33B942C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72" y="1579286"/>
            <a:ext cx="11508214" cy="305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38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AD62EE7D-61EC-49A7-BE35-1BB3C72FE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68199"/>
            <a:ext cx="12163390" cy="3321602"/>
          </a:xfrm>
          <a:prstGeom prst="rect">
            <a:avLst/>
          </a:prstGeom>
        </p:spPr>
      </p:pic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AE7CF96B-B008-4FC9-BDF0-2C84BB0A42BF}"/>
              </a:ext>
            </a:extLst>
          </p:cNvPr>
          <p:cNvCxnSpPr>
            <a:cxnSpLocks/>
          </p:cNvCxnSpPr>
          <p:nvPr/>
        </p:nvCxnSpPr>
        <p:spPr>
          <a:xfrm flipV="1">
            <a:off x="9164033" y="3601065"/>
            <a:ext cx="1079897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C4511DFA-28DD-49D8-879A-B4CE29155FEE}"/>
              </a:ext>
            </a:extLst>
          </p:cNvPr>
          <p:cNvCxnSpPr>
            <a:cxnSpLocks/>
          </p:cNvCxnSpPr>
          <p:nvPr/>
        </p:nvCxnSpPr>
        <p:spPr>
          <a:xfrm flipV="1">
            <a:off x="9164033" y="4777279"/>
            <a:ext cx="973880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81B06ED1-3128-4A16-8734-73532F99C368}"/>
              </a:ext>
            </a:extLst>
          </p:cNvPr>
          <p:cNvCxnSpPr>
            <a:cxnSpLocks/>
          </p:cNvCxnSpPr>
          <p:nvPr/>
        </p:nvCxnSpPr>
        <p:spPr>
          <a:xfrm flipV="1">
            <a:off x="1805094" y="3585310"/>
            <a:ext cx="1535116" cy="11714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A3E17836-5FBF-4907-83CE-942479370411}"/>
              </a:ext>
            </a:extLst>
          </p:cNvPr>
          <p:cNvCxnSpPr>
            <a:cxnSpLocks/>
          </p:cNvCxnSpPr>
          <p:nvPr/>
        </p:nvCxnSpPr>
        <p:spPr>
          <a:xfrm>
            <a:off x="7158013" y="4770523"/>
            <a:ext cx="1217361" cy="0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502B55A9-8671-43F3-9BFF-579C8122B554}"/>
              </a:ext>
            </a:extLst>
          </p:cNvPr>
          <p:cNvCxnSpPr>
            <a:cxnSpLocks/>
          </p:cNvCxnSpPr>
          <p:nvPr/>
        </p:nvCxnSpPr>
        <p:spPr>
          <a:xfrm>
            <a:off x="5470497" y="3609538"/>
            <a:ext cx="1182094" cy="0"/>
          </a:xfrm>
          <a:prstGeom prst="line">
            <a:avLst/>
          </a:prstGeom>
          <a:ln w="38100" cmpd="dbl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>
            <a:extLst>
              <a:ext uri="{FF2B5EF4-FFF2-40B4-BE49-F238E27FC236}">
                <a16:creationId xmlns:a16="http://schemas.microsoft.com/office/drawing/2014/main" id="{D8C10C78-9A85-4777-972D-73BD4BC5BDE0}"/>
              </a:ext>
            </a:extLst>
          </p:cNvPr>
          <p:cNvCxnSpPr>
            <a:cxnSpLocks/>
          </p:cNvCxnSpPr>
          <p:nvPr/>
        </p:nvCxnSpPr>
        <p:spPr>
          <a:xfrm flipV="1">
            <a:off x="3806897" y="4777279"/>
            <a:ext cx="1169018" cy="1"/>
          </a:xfrm>
          <a:prstGeom prst="line">
            <a:avLst/>
          </a:prstGeom>
          <a:ln w="38100" cmpd="dbl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>
            <a:extLst>
              <a:ext uri="{FF2B5EF4-FFF2-40B4-BE49-F238E27FC236}">
                <a16:creationId xmlns:a16="http://schemas.microsoft.com/office/drawing/2014/main" id="{5DC28D6B-EA12-4122-A4A6-B094B1264694}"/>
              </a:ext>
            </a:extLst>
          </p:cNvPr>
          <p:cNvCxnSpPr>
            <a:cxnSpLocks/>
          </p:cNvCxnSpPr>
          <p:nvPr/>
        </p:nvCxnSpPr>
        <p:spPr>
          <a:xfrm flipV="1">
            <a:off x="7012422" y="3613973"/>
            <a:ext cx="1493817" cy="1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>
            <a:extLst>
              <a:ext uri="{FF2B5EF4-FFF2-40B4-BE49-F238E27FC236}">
                <a16:creationId xmlns:a16="http://schemas.microsoft.com/office/drawing/2014/main" id="{119651E7-F4AE-4A25-A731-A5FD836876AF}"/>
              </a:ext>
            </a:extLst>
          </p:cNvPr>
          <p:cNvCxnSpPr>
            <a:cxnSpLocks/>
          </p:cNvCxnSpPr>
          <p:nvPr/>
        </p:nvCxnSpPr>
        <p:spPr>
          <a:xfrm flipV="1">
            <a:off x="2002089" y="4748361"/>
            <a:ext cx="1191685" cy="1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zabadkézi sokszög: alakzat 29">
            <a:extLst>
              <a:ext uri="{FF2B5EF4-FFF2-40B4-BE49-F238E27FC236}">
                <a16:creationId xmlns:a16="http://schemas.microsoft.com/office/drawing/2014/main" id="{DD4DC3FB-310E-41D5-9181-730E9CD7FA3C}"/>
              </a:ext>
            </a:extLst>
          </p:cNvPr>
          <p:cNvSpPr/>
          <p:nvPr/>
        </p:nvSpPr>
        <p:spPr>
          <a:xfrm>
            <a:off x="3658445" y="3470187"/>
            <a:ext cx="1493817" cy="253677"/>
          </a:xfrm>
          <a:custGeom>
            <a:avLst/>
            <a:gdLst>
              <a:gd name="connsiteX0" fmla="*/ 0 w 1683657"/>
              <a:gd name="connsiteY0" fmla="*/ 348342 h 478971"/>
              <a:gd name="connsiteX1" fmla="*/ 87085 w 1683657"/>
              <a:gd name="connsiteY1" fmla="*/ 232228 h 478971"/>
              <a:gd name="connsiteX2" fmla="*/ 145142 w 1683657"/>
              <a:gd name="connsiteY2" fmla="*/ 145142 h 478971"/>
              <a:gd name="connsiteX3" fmla="*/ 232228 w 1683657"/>
              <a:gd name="connsiteY3" fmla="*/ 43542 h 478971"/>
              <a:gd name="connsiteX4" fmla="*/ 246742 w 1683657"/>
              <a:gd name="connsiteY4" fmla="*/ 87085 h 478971"/>
              <a:gd name="connsiteX5" fmla="*/ 261257 w 1683657"/>
              <a:gd name="connsiteY5" fmla="*/ 319314 h 478971"/>
              <a:gd name="connsiteX6" fmla="*/ 304800 w 1683657"/>
              <a:gd name="connsiteY6" fmla="*/ 275771 h 478971"/>
              <a:gd name="connsiteX7" fmla="*/ 362857 w 1683657"/>
              <a:gd name="connsiteY7" fmla="*/ 203200 h 478971"/>
              <a:gd name="connsiteX8" fmla="*/ 391885 w 1683657"/>
              <a:gd name="connsiteY8" fmla="*/ 159657 h 478971"/>
              <a:gd name="connsiteX9" fmla="*/ 435428 w 1683657"/>
              <a:gd name="connsiteY9" fmla="*/ 145142 h 478971"/>
              <a:gd name="connsiteX10" fmla="*/ 464457 w 1683657"/>
              <a:gd name="connsiteY10" fmla="*/ 261257 h 478971"/>
              <a:gd name="connsiteX11" fmla="*/ 508000 w 1683657"/>
              <a:gd name="connsiteY11" fmla="*/ 348342 h 478971"/>
              <a:gd name="connsiteX12" fmla="*/ 609600 w 1683657"/>
              <a:gd name="connsiteY12" fmla="*/ 203200 h 478971"/>
              <a:gd name="connsiteX13" fmla="*/ 667657 w 1683657"/>
              <a:gd name="connsiteY13" fmla="*/ 145142 h 478971"/>
              <a:gd name="connsiteX14" fmla="*/ 711200 w 1683657"/>
              <a:gd name="connsiteY14" fmla="*/ 116114 h 478971"/>
              <a:gd name="connsiteX15" fmla="*/ 754742 w 1683657"/>
              <a:gd name="connsiteY15" fmla="*/ 159657 h 478971"/>
              <a:gd name="connsiteX16" fmla="*/ 769257 w 1683657"/>
              <a:gd name="connsiteY16" fmla="*/ 203200 h 478971"/>
              <a:gd name="connsiteX17" fmla="*/ 812800 w 1683657"/>
              <a:gd name="connsiteY17" fmla="*/ 232228 h 478971"/>
              <a:gd name="connsiteX18" fmla="*/ 841828 w 1683657"/>
              <a:gd name="connsiteY18" fmla="*/ 290285 h 478971"/>
              <a:gd name="connsiteX19" fmla="*/ 870857 w 1683657"/>
              <a:gd name="connsiteY19" fmla="*/ 246742 h 478971"/>
              <a:gd name="connsiteX20" fmla="*/ 899885 w 1683657"/>
              <a:gd name="connsiteY20" fmla="*/ 159657 h 478971"/>
              <a:gd name="connsiteX21" fmla="*/ 928914 w 1683657"/>
              <a:gd name="connsiteY21" fmla="*/ 87085 h 478971"/>
              <a:gd name="connsiteX22" fmla="*/ 943428 w 1683657"/>
              <a:gd name="connsiteY22" fmla="*/ 43542 h 478971"/>
              <a:gd name="connsiteX23" fmla="*/ 972457 w 1683657"/>
              <a:gd name="connsiteY23" fmla="*/ 0 h 478971"/>
              <a:gd name="connsiteX24" fmla="*/ 1030514 w 1683657"/>
              <a:gd name="connsiteY24" fmla="*/ 101600 h 478971"/>
              <a:gd name="connsiteX25" fmla="*/ 1059542 w 1683657"/>
              <a:gd name="connsiteY25" fmla="*/ 174171 h 478971"/>
              <a:gd name="connsiteX26" fmla="*/ 1103085 w 1683657"/>
              <a:gd name="connsiteY26" fmla="*/ 275771 h 478971"/>
              <a:gd name="connsiteX27" fmla="*/ 1161142 w 1683657"/>
              <a:gd name="connsiteY27" fmla="*/ 217714 h 478971"/>
              <a:gd name="connsiteX28" fmla="*/ 1204685 w 1683657"/>
              <a:gd name="connsiteY28" fmla="*/ 130628 h 478971"/>
              <a:gd name="connsiteX29" fmla="*/ 1248228 w 1683657"/>
              <a:gd name="connsiteY29" fmla="*/ 116114 h 478971"/>
              <a:gd name="connsiteX30" fmla="*/ 1277257 w 1683657"/>
              <a:gd name="connsiteY30" fmla="*/ 217714 h 478971"/>
              <a:gd name="connsiteX31" fmla="*/ 1393371 w 1683657"/>
              <a:gd name="connsiteY31" fmla="*/ 377371 h 478971"/>
              <a:gd name="connsiteX32" fmla="*/ 1436914 w 1683657"/>
              <a:gd name="connsiteY32" fmla="*/ 435428 h 478971"/>
              <a:gd name="connsiteX33" fmla="*/ 1524000 w 1683657"/>
              <a:gd name="connsiteY33" fmla="*/ 319314 h 478971"/>
              <a:gd name="connsiteX34" fmla="*/ 1611085 w 1683657"/>
              <a:gd name="connsiteY34" fmla="*/ 188685 h 478971"/>
              <a:gd name="connsiteX35" fmla="*/ 1640114 w 1683657"/>
              <a:gd name="connsiteY35" fmla="*/ 275771 h 478971"/>
              <a:gd name="connsiteX36" fmla="*/ 1683657 w 1683657"/>
              <a:gd name="connsiteY36" fmla="*/ 478971 h 47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683657" h="478971">
                <a:moveTo>
                  <a:pt x="0" y="348342"/>
                </a:moveTo>
                <a:cubicBezTo>
                  <a:pt x="119544" y="149099"/>
                  <a:pt x="-24022" y="375081"/>
                  <a:pt x="87085" y="232228"/>
                </a:cubicBezTo>
                <a:cubicBezTo>
                  <a:pt x="108504" y="204689"/>
                  <a:pt x="120472" y="169811"/>
                  <a:pt x="145142" y="145142"/>
                </a:cubicBezTo>
                <a:cubicBezTo>
                  <a:pt x="205791" y="84495"/>
                  <a:pt x="176369" y="118021"/>
                  <a:pt x="232228" y="43542"/>
                </a:cubicBezTo>
                <a:cubicBezTo>
                  <a:pt x="237066" y="58056"/>
                  <a:pt x="245140" y="71870"/>
                  <a:pt x="246742" y="87085"/>
                </a:cubicBezTo>
                <a:cubicBezTo>
                  <a:pt x="254862" y="164220"/>
                  <a:pt x="238447" y="245183"/>
                  <a:pt x="261257" y="319314"/>
                </a:cubicBezTo>
                <a:cubicBezTo>
                  <a:pt x="267294" y="338933"/>
                  <a:pt x="291283" y="291219"/>
                  <a:pt x="304800" y="275771"/>
                </a:cubicBezTo>
                <a:cubicBezTo>
                  <a:pt x="325200" y="252457"/>
                  <a:pt x="344270" y="227983"/>
                  <a:pt x="362857" y="203200"/>
                </a:cubicBezTo>
                <a:cubicBezTo>
                  <a:pt x="373323" y="189245"/>
                  <a:pt x="378264" y="170554"/>
                  <a:pt x="391885" y="159657"/>
                </a:cubicBezTo>
                <a:cubicBezTo>
                  <a:pt x="403832" y="150099"/>
                  <a:pt x="420914" y="149980"/>
                  <a:pt x="435428" y="145142"/>
                </a:cubicBezTo>
                <a:cubicBezTo>
                  <a:pt x="445104" y="183847"/>
                  <a:pt x="442327" y="228061"/>
                  <a:pt x="464457" y="261257"/>
                </a:cubicBezTo>
                <a:cubicBezTo>
                  <a:pt x="501971" y="317530"/>
                  <a:pt x="487968" y="288251"/>
                  <a:pt x="508000" y="348342"/>
                </a:cubicBezTo>
                <a:cubicBezTo>
                  <a:pt x="529884" y="315517"/>
                  <a:pt x="579510" y="237589"/>
                  <a:pt x="609600" y="203200"/>
                </a:cubicBezTo>
                <a:cubicBezTo>
                  <a:pt x="627622" y="182603"/>
                  <a:pt x="646877" y="162953"/>
                  <a:pt x="667657" y="145142"/>
                </a:cubicBezTo>
                <a:cubicBezTo>
                  <a:pt x="680901" y="133790"/>
                  <a:pt x="696686" y="125790"/>
                  <a:pt x="711200" y="116114"/>
                </a:cubicBezTo>
                <a:cubicBezTo>
                  <a:pt x="725714" y="130628"/>
                  <a:pt x="743356" y="142578"/>
                  <a:pt x="754742" y="159657"/>
                </a:cubicBezTo>
                <a:cubicBezTo>
                  <a:pt x="763229" y="172387"/>
                  <a:pt x="759699" y="191253"/>
                  <a:pt x="769257" y="203200"/>
                </a:cubicBezTo>
                <a:cubicBezTo>
                  <a:pt x="780154" y="216821"/>
                  <a:pt x="798286" y="222552"/>
                  <a:pt x="812800" y="232228"/>
                </a:cubicBezTo>
                <a:cubicBezTo>
                  <a:pt x="822476" y="251580"/>
                  <a:pt x="820837" y="285037"/>
                  <a:pt x="841828" y="290285"/>
                </a:cubicBezTo>
                <a:cubicBezTo>
                  <a:pt x="858751" y="294516"/>
                  <a:pt x="863772" y="262683"/>
                  <a:pt x="870857" y="246742"/>
                </a:cubicBezTo>
                <a:cubicBezTo>
                  <a:pt x="883284" y="218781"/>
                  <a:pt x="888521" y="188067"/>
                  <a:pt x="899885" y="159657"/>
                </a:cubicBezTo>
                <a:cubicBezTo>
                  <a:pt x="909561" y="135466"/>
                  <a:pt x="919766" y="111480"/>
                  <a:pt x="928914" y="87085"/>
                </a:cubicBezTo>
                <a:cubicBezTo>
                  <a:pt x="934286" y="72760"/>
                  <a:pt x="936586" y="57226"/>
                  <a:pt x="943428" y="43542"/>
                </a:cubicBezTo>
                <a:cubicBezTo>
                  <a:pt x="951229" y="27940"/>
                  <a:pt x="962781" y="14514"/>
                  <a:pt x="972457" y="0"/>
                </a:cubicBezTo>
                <a:cubicBezTo>
                  <a:pt x="1050116" y="25886"/>
                  <a:pt x="1001564" y="-4551"/>
                  <a:pt x="1030514" y="101600"/>
                </a:cubicBezTo>
                <a:cubicBezTo>
                  <a:pt x="1037369" y="126736"/>
                  <a:pt x="1051303" y="149454"/>
                  <a:pt x="1059542" y="174171"/>
                </a:cubicBezTo>
                <a:cubicBezTo>
                  <a:pt x="1090783" y="267895"/>
                  <a:pt x="1052065" y="199239"/>
                  <a:pt x="1103085" y="275771"/>
                </a:cubicBezTo>
                <a:cubicBezTo>
                  <a:pt x="1122437" y="256419"/>
                  <a:pt x="1145234" y="239984"/>
                  <a:pt x="1161142" y="217714"/>
                </a:cubicBezTo>
                <a:cubicBezTo>
                  <a:pt x="1196199" y="168635"/>
                  <a:pt x="1150039" y="174345"/>
                  <a:pt x="1204685" y="130628"/>
                </a:cubicBezTo>
                <a:cubicBezTo>
                  <a:pt x="1216632" y="121071"/>
                  <a:pt x="1233714" y="120952"/>
                  <a:pt x="1248228" y="116114"/>
                </a:cubicBezTo>
                <a:cubicBezTo>
                  <a:pt x="1250411" y="124848"/>
                  <a:pt x="1268737" y="204460"/>
                  <a:pt x="1277257" y="217714"/>
                </a:cubicBezTo>
                <a:cubicBezTo>
                  <a:pt x="1312842" y="273068"/>
                  <a:pt x="1354456" y="324305"/>
                  <a:pt x="1393371" y="377371"/>
                </a:cubicBezTo>
                <a:cubicBezTo>
                  <a:pt x="1407676" y="396878"/>
                  <a:pt x="1436914" y="435428"/>
                  <a:pt x="1436914" y="435428"/>
                </a:cubicBezTo>
                <a:cubicBezTo>
                  <a:pt x="1465943" y="396723"/>
                  <a:pt x="1499109" y="360801"/>
                  <a:pt x="1524000" y="319314"/>
                </a:cubicBezTo>
                <a:cubicBezTo>
                  <a:pt x="1579988" y="225999"/>
                  <a:pt x="1550616" y="269311"/>
                  <a:pt x="1611085" y="188685"/>
                </a:cubicBezTo>
                <a:cubicBezTo>
                  <a:pt x="1620761" y="217714"/>
                  <a:pt x="1635084" y="245588"/>
                  <a:pt x="1640114" y="275771"/>
                </a:cubicBezTo>
                <a:cubicBezTo>
                  <a:pt x="1670921" y="460613"/>
                  <a:pt x="1642819" y="397298"/>
                  <a:pt x="1683657" y="478971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1" name="Szabadkézi sokszög: alakzat 30">
            <a:extLst>
              <a:ext uri="{FF2B5EF4-FFF2-40B4-BE49-F238E27FC236}">
                <a16:creationId xmlns:a16="http://schemas.microsoft.com/office/drawing/2014/main" id="{F463224B-2341-48E9-BBC0-58BC53479FBE}"/>
              </a:ext>
            </a:extLst>
          </p:cNvPr>
          <p:cNvSpPr/>
          <p:nvPr/>
        </p:nvSpPr>
        <p:spPr>
          <a:xfrm>
            <a:off x="5667424" y="4770523"/>
            <a:ext cx="828540" cy="176172"/>
          </a:xfrm>
          <a:custGeom>
            <a:avLst/>
            <a:gdLst>
              <a:gd name="connsiteX0" fmla="*/ 0 w 1683657"/>
              <a:gd name="connsiteY0" fmla="*/ 348342 h 478971"/>
              <a:gd name="connsiteX1" fmla="*/ 87085 w 1683657"/>
              <a:gd name="connsiteY1" fmla="*/ 232228 h 478971"/>
              <a:gd name="connsiteX2" fmla="*/ 145142 w 1683657"/>
              <a:gd name="connsiteY2" fmla="*/ 145142 h 478971"/>
              <a:gd name="connsiteX3" fmla="*/ 232228 w 1683657"/>
              <a:gd name="connsiteY3" fmla="*/ 43542 h 478971"/>
              <a:gd name="connsiteX4" fmla="*/ 246742 w 1683657"/>
              <a:gd name="connsiteY4" fmla="*/ 87085 h 478971"/>
              <a:gd name="connsiteX5" fmla="*/ 261257 w 1683657"/>
              <a:gd name="connsiteY5" fmla="*/ 319314 h 478971"/>
              <a:gd name="connsiteX6" fmla="*/ 304800 w 1683657"/>
              <a:gd name="connsiteY6" fmla="*/ 275771 h 478971"/>
              <a:gd name="connsiteX7" fmla="*/ 362857 w 1683657"/>
              <a:gd name="connsiteY7" fmla="*/ 203200 h 478971"/>
              <a:gd name="connsiteX8" fmla="*/ 391885 w 1683657"/>
              <a:gd name="connsiteY8" fmla="*/ 159657 h 478971"/>
              <a:gd name="connsiteX9" fmla="*/ 435428 w 1683657"/>
              <a:gd name="connsiteY9" fmla="*/ 145142 h 478971"/>
              <a:gd name="connsiteX10" fmla="*/ 464457 w 1683657"/>
              <a:gd name="connsiteY10" fmla="*/ 261257 h 478971"/>
              <a:gd name="connsiteX11" fmla="*/ 508000 w 1683657"/>
              <a:gd name="connsiteY11" fmla="*/ 348342 h 478971"/>
              <a:gd name="connsiteX12" fmla="*/ 609600 w 1683657"/>
              <a:gd name="connsiteY12" fmla="*/ 203200 h 478971"/>
              <a:gd name="connsiteX13" fmla="*/ 667657 w 1683657"/>
              <a:gd name="connsiteY13" fmla="*/ 145142 h 478971"/>
              <a:gd name="connsiteX14" fmla="*/ 711200 w 1683657"/>
              <a:gd name="connsiteY14" fmla="*/ 116114 h 478971"/>
              <a:gd name="connsiteX15" fmla="*/ 754742 w 1683657"/>
              <a:gd name="connsiteY15" fmla="*/ 159657 h 478971"/>
              <a:gd name="connsiteX16" fmla="*/ 769257 w 1683657"/>
              <a:gd name="connsiteY16" fmla="*/ 203200 h 478971"/>
              <a:gd name="connsiteX17" fmla="*/ 812800 w 1683657"/>
              <a:gd name="connsiteY17" fmla="*/ 232228 h 478971"/>
              <a:gd name="connsiteX18" fmla="*/ 841828 w 1683657"/>
              <a:gd name="connsiteY18" fmla="*/ 290285 h 478971"/>
              <a:gd name="connsiteX19" fmla="*/ 870857 w 1683657"/>
              <a:gd name="connsiteY19" fmla="*/ 246742 h 478971"/>
              <a:gd name="connsiteX20" fmla="*/ 899885 w 1683657"/>
              <a:gd name="connsiteY20" fmla="*/ 159657 h 478971"/>
              <a:gd name="connsiteX21" fmla="*/ 928914 w 1683657"/>
              <a:gd name="connsiteY21" fmla="*/ 87085 h 478971"/>
              <a:gd name="connsiteX22" fmla="*/ 943428 w 1683657"/>
              <a:gd name="connsiteY22" fmla="*/ 43542 h 478971"/>
              <a:gd name="connsiteX23" fmla="*/ 972457 w 1683657"/>
              <a:gd name="connsiteY23" fmla="*/ 0 h 478971"/>
              <a:gd name="connsiteX24" fmla="*/ 1030514 w 1683657"/>
              <a:gd name="connsiteY24" fmla="*/ 101600 h 478971"/>
              <a:gd name="connsiteX25" fmla="*/ 1059542 w 1683657"/>
              <a:gd name="connsiteY25" fmla="*/ 174171 h 478971"/>
              <a:gd name="connsiteX26" fmla="*/ 1103085 w 1683657"/>
              <a:gd name="connsiteY26" fmla="*/ 275771 h 478971"/>
              <a:gd name="connsiteX27" fmla="*/ 1161142 w 1683657"/>
              <a:gd name="connsiteY27" fmla="*/ 217714 h 478971"/>
              <a:gd name="connsiteX28" fmla="*/ 1204685 w 1683657"/>
              <a:gd name="connsiteY28" fmla="*/ 130628 h 478971"/>
              <a:gd name="connsiteX29" fmla="*/ 1248228 w 1683657"/>
              <a:gd name="connsiteY29" fmla="*/ 116114 h 478971"/>
              <a:gd name="connsiteX30" fmla="*/ 1277257 w 1683657"/>
              <a:gd name="connsiteY30" fmla="*/ 217714 h 478971"/>
              <a:gd name="connsiteX31" fmla="*/ 1393371 w 1683657"/>
              <a:gd name="connsiteY31" fmla="*/ 377371 h 478971"/>
              <a:gd name="connsiteX32" fmla="*/ 1436914 w 1683657"/>
              <a:gd name="connsiteY32" fmla="*/ 435428 h 478971"/>
              <a:gd name="connsiteX33" fmla="*/ 1524000 w 1683657"/>
              <a:gd name="connsiteY33" fmla="*/ 319314 h 478971"/>
              <a:gd name="connsiteX34" fmla="*/ 1611085 w 1683657"/>
              <a:gd name="connsiteY34" fmla="*/ 188685 h 478971"/>
              <a:gd name="connsiteX35" fmla="*/ 1640114 w 1683657"/>
              <a:gd name="connsiteY35" fmla="*/ 275771 h 478971"/>
              <a:gd name="connsiteX36" fmla="*/ 1683657 w 1683657"/>
              <a:gd name="connsiteY36" fmla="*/ 478971 h 47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683657" h="478971">
                <a:moveTo>
                  <a:pt x="0" y="348342"/>
                </a:moveTo>
                <a:cubicBezTo>
                  <a:pt x="119544" y="149099"/>
                  <a:pt x="-24022" y="375081"/>
                  <a:pt x="87085" y="232228"/>
                </a:cubicBezTo>
                <a:cubicBezTo>
                  <a:pt x="108504" y="204689"/>
                  <a:pt x="120472" y="169811"/>
                  <a:pt x="145142" y="145142"/>
                </a:cubicBezTo>
                <a:cubicBezTo>
                  <a:pt x="205791" y="84495"/>
                  <a:pt x="176369" y="118021"/>
                  <a:pt x="232228" y="43542"/>
                </a:cubicBezTo>
                <a:cubicBezTo>
                  <a:pt x="237066" y="58056"/>
                  <a:pt x="245140" y="71870"/>
                  <a:pt x="246742" y="87085"/>
                </a:cubicBezTo>
                <a:cubicBezTo>
                  <a:pt x="254862" y="164220"/>
                  <a:pt x="238447" y="245183"/>
                  <a:pt x="261257" y="319314"/>
                </a:cubicBezTo>
                <a:cubicBezTo>
                  <a:pt x="267294" y="338933"/>
                  <a:pt x="291283" y="291219"/>
                  <a:pt x="304800" y="275771"/>
                </a:cubicBezTo>
                <a:cubicBezTo>
                  <a:pt x="325200" y="252457"/>
                  <a:pt x="344270" y="227983"/>
                  <a:pt x="362857" y="203200"/>
                </a:cubicBezTo>
                <a:cubicBezTo>
                  <a:pt x="373323" y="189245"/>
                  <a:pt x="378264" y="170554"/>
                  <a:pt x="391885" y="159657"/>
                </a:cubicBezTo>
                <a:cubicBezTo>
                  <a:pt x="403832" y="150099"/>
                  <a:pt x="420914" y="149980"/>
                  <a:pt x="435428" y="145142"/>
                </a:cubicBezTo>
                <a:cubicBezTo>
                  <a:pt x="445104" y="183847"/>
                  <a:pt x="442327" y="228061"/>
                  <a:pt x="464457" y="261257"/>
                </a:cubicBezTo>
                <a:cubicBezTo>
                  <a:pt x="501971" y="317530"/>
                  <a:pt x="487968" y="288251"/>
                  <a:pt x="508000" y="348342"/>
                </a:cubicBezTo>
                <a:cubicBezTo>
                  <a:pt x="529884" y="315517"/>
                  <a:pt x="579510" y="237589"/>
                  <a:pt x="609600" y="203200"/>
                </a:cubicBezTo>
                <a:cubicBezTo>
                  <a:pt x="627622" y="182603"/>
                  <a:pt x="646877" y="162953"/>
                  <a:pt x="667657" y="145142"/>
                </a:cubicBezTo>
                <a:cubicBezTo>
                  <a:pt x="680901" y="133790"/>
                  <a:pt x="696686" y="125790"/>
                  <a:pt x="711200" y="116114"/>
                </a:cubicBezTo>
                <a:cubicBezTo>
                  <a:pt x="725714" y="130628"/>
                  <a:pt x="743356" y="142578"/>
                  <a:pt x="754742" y="159657"/>
                </a:cubicBezTo>
                <a:cubicBezTo>
                  <a:pt x="763229" y="172387"/>
                  <a:pt x="759699" y="191253"/>
                  <a:pt x="769257" y="203200"/>
                </a:cubicBezTo>
                <a:cubicBezTo>
                  <a:pt x="780154" y="216821"/>
                  <a:pt x="798286" y="222552"/>
                  <a:pt x="812800" y="232228"/>
                </a:cubicBezTo>
                <a:cubicBezTo>
                  <a:pt x="822476" y="251580"/>
                  <a:pt x="820837" y="285037"/>
                  <a:pt x="841828" y="290285"/>
                </a:cubicBezTo>
                <a:cubicBezTo>
                  <a:pt x="858751" y="294516"/>
                  <a:pt x="863772" y="262683"/>
                  <a:pt x="870857" y="246742"/>
                </a:cubicBezTo>
                <a:cubicBezTo>
                  <a:pt x="883284" y="218781"/>
                  <a:pt x="888521" y="188067"/>
                  <a:pt x="899885" y="159657"/>
                </a:cubicBezTo>
                <a:cubicBezTo>
                  <a:pt x="909561" y="135466"/>
                  <a:pt x="919766" y="111480"/>
                  <a:pt x="928914" y="87085"/>
                </a:cubicBezTo>
                <a:cubicBezTo>
                  <a:pt x="934286" y="72760"/>
                  <a:pt x="936586" y="57226"/>
                  <a:pt x="943428" y="43542"/>
                </a:cubicBezTo>
                <a:cubicBezTo>
                  <a:pt x="951229" y="27940"/>
                  <a:pt x="962781" y="14514"/>
                  <a:pt x="972457" y="0"/>
                </a:cubicBezTo>
                <a:cubicBezTo>
                  <a:pt x="1050116" y="25886"/>
                  <a:pt x="1001564" y="-4551"/>
                  <a:pt x="1030514" y="101600"/>
                </a:cubicBezTo>
                <a:cubicBezTo>
                  <a:pt x="1037369" y="126736"/>
                  <a:pt x="1051303" y="149454"/>
                  <a:pt x="1059542" y="174171"/>
                </a:cubicBezTo>
                <a:cubicBezTo>
                  <a:pt x="1090783" y="267895"/>
                  <a:pt x="1052065" y="199239"/>
                  <a:pt x="1103085" y="275771"/>
                </a:cubicBezTo>
                <a:cubicBezTo>
                  <a:pt x="1122437" y="256419"/>
                  <a:pt x="1145234" y="239984"/>
                  <a:pt x="1161142" y="217714"/>
                </a:cubicBezTo>
                <a:cubicBezTo>
                  <a:pt x="1196199" y="168635"/>
                  <a:pt x="1150039" y="174345"/>
                  <a:pt x="1204685" y="130628"/>
                </a:cubicBezTo>
                <a:cubicBezTo>
                  <a:pt x="1216632" y="121071"/>
                  <a:pt x="1233714" y="120952"/>
                  <a:pt x="1248228" y="116114"/>
                </a:cubicBezTo>
                <a:cubicBezTo>
                  <a:pt x="1250411" y="124848"/>
                  <a:pt x="1268737" y="204460"/>
                  <a:pt x="1277257" y="217714"/>
                </a:cubicBezTo>
                <a:cubicBezTo>
                  <a:pt x="1312842" y="273068"/>
                  <a:pt x="1354456" y="324305"/>
                  <a:pt x="1393371" y="377371"/>
                </a:cubicBezTo>
                <a:cubicBezTo>
                  <a:pt x="1407676" y="396878"/>
                  <a:pt x="1436914" y="435428"/>
                  <a:pt x="1436914" y="435428"/>
                </a:cubicBezTo>
                <a:cubicBezTo>
                  <a:pt x="1465943" y="396723"/>
                  <a:pt x="1499109" y="360801"/>
                  <a:pt x="1524000" y="319314"/>
                </a:cubicBezTo>
                <a:cubicBezTo>
                  <a:pt x="1579988" y="225999"/>
                  <a:pt x="1550616" y="269311"/>
                  <a:pt x="1611085" y="188685"/>
                </a:cubicBezTo>
                <a:cubicBezTo>
                  <a:pt x="1620761" y="217714"/>
                  <a:pt x="1635084" y="245588"/>
                  <a:pt x="1640114" y="275771"/>
                </a:cubicBezTo>
                <a:cubicBezTo>
                  <a:pt x="1670921" y="460613"/>
                  <a:pt x="1642819" y="397298"/>
                  <a:pt x="1683657" y="478971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0538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ABC2B2C5-3F97-4AE6-9229-6F945B414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614" y="795337"/>
            <a:ext cx="4418772" cy="550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60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2EB954B7-749F-4BE7-AA65-9FE44AC9B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911" y="1437240"/>
            <a:ext cx="8697961" cy="39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30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2EB954B7-749F-4BE7-AA65-9FE44AC9B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910" y="880649"/>
            <a:ext cx="8697961" cy="3983520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CAC06F8B-75F0-4493-A05C-186DBDF64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909" y="4864169"/>
            <a:ext cx="8697961" cy="1743262"/>
          </a:xfrm>
          <a:prstGeom prst="rect">
            <a:avLst/>
          </a:prstGeom>
        </p:spPr>
      </p:pic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D2019964-9C35-453F-926B-7B68889047E5}"/>
              </a:ext>
            </a:extLst>
          </p:cNvPr>
          <p:cNvCxnSpPr>
            <a:cxnSpLocks/>
          </p:cNvCxnSpPr>
          <p:nvPr/>
        </p:nvCxnSpPr>
        <p:spPr>
          <a:xfrm flipV="1">
            <a:off x="3545796" y="3562566"/>
            <a:ext cx="3424847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37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6E049B8-74D7-49C2-9BEC-1C0A12CD6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73" y="669856"/>
            <a:ext cx="8151874" cy="999918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ACD82F33-3EB4-476B-BF46-B11C34656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473" y="1669775"/>
            <a:ext cx="8454422" cy="518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71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8582567B-1145-4F3A-92CE-DC5F41104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727" y="1103196"/>
            <a:ext cx="5326546" cy="465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0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403919BE-4321-4155-851A-B58A15FE0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6" y="2710276"/>
            <a:ext cx="11370365" cy="85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51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52</Words>
  <Application>Microsoft Office PowerPoint</Application>
  <PresentationFormat>Szélesvásznú</PresentationFormat>
  <Paragraphs>14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Lidia</dc:creator>
  <cp:lastModifiedBy>Lidia</cp:lastModifiedBy>
  <cp:revision>51</cp:revision>
  <dcterms:created xsi:type="dcterms:W3CDTF">2019-12-11T07:43:41Z</dcterms:created>
  <dcterms:modified xsi:type="dcterms:W3CDTF">2021-03-01T19:47:28Z</dcterms:modified>
</cp:coreProperties>
</file>