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4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894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054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677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349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9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2366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012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860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0979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473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3407B-BABC-44F6-9F14-624691EC9F31}" type="datetimeFigureOut">
              <a:rPr lang="hu-HU" smtClean="0"/>
              <a:t>2021. 02. 15.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9974A-F954-4B11-8BE8-6F359FCB860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251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József Egyiptom élén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4848" y="3429000"/>
            <a:ext cx="624230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75009" cy="7087566"/>
          </a:xfrm>
          <a:prstGeom prst="rect">
            <a:avLst/>
          </a:prstGeom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7697336" y="365125"/>
            <a:ext cx="4312694" cy="1531914"/>
          </a:xfrm>
        </p:spPr>
        <p:txBody>
          <a:bodyPr>
            <a:noAutofit/>
          </a:bodyPr>
          <a:lstStyle/>
          <a:p>
            <a:r>
              <a:rPr lang="hu-HU" sz="3200" dirty="0"/>
              <a:t>Melyik évhez tartoznak a következő mennyiségek</a:t>
            </a:r>
            <a:r>
              <a:rPr lang="hu-HU" sz="3200"/>
              <a:t>? </a:t>
            </a:r>
            <a:endParaRPr lang="hu-HU" sz="3200" smtClean="0"/>
          </a:p>
          <a:p>
            <a:r>
              <a:rPr lang="hu-HU" sz="3200" smtClean="0"/>
              <a:t>Segít </a:t>
            </a:r>
            <a:r>
              <a:rPr lang="hu-HU" sz="3200" dirty="0"/>
              <a:t>a diagram.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7697336" y="2505075"/>
            <a:ext cx="3658052" cy="3684588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2400 kg</a:t>
            </a:r>
          </a:p>
          <a:p>
            <a:r>
              <a:rPr lang="hu-HU" sz="3200" b="1" dirty="0" smtClean="0"/>
              <a:t>1800 kg</a:t>
            </a:r>
          </a:p>
          <a:p>
            <a:r>
              <a:rPr lang="hu-HU" sz="3200" b="1" dirty="0" smtClean="0"/>
              <a:t>3700 kg</a:t>
            </a:r>
          </a:p>
          <a:p>
            <a:r>
              <a:rPr lang="hu-HU" sz="3200" b="1" dirty="0" smtClean="0"/>
              <a:t>1500 kg</a:t>
            </a:r>
          </a:p>
          <a:p>
            <a:r>
              <a:rPr lang="hu-HU" sz="3200" b="1" dirty="0" smtClean="0"/>
              <a:t>2000 kg</a:t>
            </a:r>
          </a:p>
          <a:p>
            <a:r>
              <a:rPr lang="hu-HU" sz="3200" b="1" dirty="0" smtClean="0"/>
              <a:t>3200 kg</a:t>
            </a:r>
          </a:p>
          <a:p>
            <a:r>
              <a:rPr lang="hu-HU" sz="3200" b="1" dirty="0" smtClean="0"/>
              <a:t>4100 kg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34574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75009" cy="7087566"/>
          </a:xfrm>
          <a:prstGeom prst="rect">
            <a:avLst/>
          </a:prstGeom>
        </p:spPr>
      </p:pic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Tartalom helye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3"/>
          </p:nvPr>
        </p:nvSpPr>
        <p:spPr>
          <a:xfrm>
            <a:off x="7697336" y="365125"/>
            <a:ext cx="4312694" cy="1531914"/>
          </a:xfrm>
        </p:spPr>
        <p:txBody>
          <a:bodyPr>
            <a:noAutofit/>
          </a:bodyPr>
          <a:lstStyle/>
          <a:p>
            <a:r>
              <a:rPr lang="hu-HU" sz="3200" dirty="0" smtClean="0"/>
              <a:t>Az adott évhez tartozó mennyiségek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4"/>
          </p:nvPr>
        </p:nvSpPr>
        <p:spPr>
          <a:xfrm>
            <a:off x="7697336" y="2505075"/>
            <a:ext cx="3658052" cy="3684588"/>
          </a:xfrm>
        </p:spPr>
        <p:txBody>
          <a:bodyPr>
            <a:noAutofit/>
          </a:bodyPr>
          <a:lstStyle/>
          <a:p>
            <a:pPr lvl="0"/>
            <a:r>
              <a:rPr lang="hu-HU" sz="3600" b="1" dirty="0"/>
              <a:t>1.   1500 kg</a:t>
            </a:r>
          </a:p>
          <a:p>
            <a:pPr lvl="0"/>
            <a:r>
              <a:rPr lang="hu-HU" sz="3600" b="1" dirty="0"/>
              <a:t>2.   1800 kg</a:t>
            </a:r>
          </a:p>
          <a:p>
            <a:pPr lvl="0"/>
            <a:r>
              <a:rPr lang="hu-HU" sz="3600" b="1" dirty="0"/>
              <a:t>3.   2400 kg</a:t>
            </a:r>
          </a:p>
          <a:p>
            <a:pPr lvl="0"/>
            <a:r>
              <a:rPr lang="hu-HU" sz="3600" b="1" dirty="0"/>
              <a:t>4.   3200 kg</a:t>
            </a:r>
          </a:p>
          <a:p>
            <a:pPr lvl="0"/>
            <a:r>
              <a:rPr lang="hu-HU" sz="3600" b="1" dirty="0"/>
              <a:t>5.   2000 kg</a:t>
            </a:r>
          </a:p>
          <a:p>
            <a:pPr lvl="0"/>
            <a:r>
              <a:rPr lang="hu-HU" sz="3600" b="1" dirty="0"/>
              <a:t>6.   4100 kg</a:t>
            </a:r>
          </a:p>
          <a:p>
            <a:pPr lvl="0"/>
            <a:r>
              <a:rPr lang="hu-HU" sz="3600" b="1" dirty="0"/>
              <a:t>7.   3700 kg</a:t>
            </a:r>
          </a:p>
        </p:txBody>
      </p:sp>
    </p:spTree>
    <p:extLst>
      <p:ext uri="{BB962C8B-B14F-4D97-AF65-F5344CB8AC3E}">
        <p14:creationId xmlns:p14="http://schemas.microsoft.com/office/powerpoint/2010/main" val="409693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70830" y="447543"/>
            <a:ext cx="6096000" cy="62263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4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Titkos szám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6000 – 4100 + 900!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300 + 600 +700 negyede!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700 és 500 összege!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1500 és a 900 különbsége!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</a:t>
            </a: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az 500 + 600 - 900!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MMXIX!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2000-nél 1300-zal kevesebb szám!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4000 fele!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5000 és 10 hányadosa!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2500 – 700 - 900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 a 3000 nagyobb páros szomszédja</a:t>
            </a:r>
            <a:r>
              <a:rPr lang="hu-H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hu-HU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0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</a:t>
            </a:r>
            <a:endParaRPr lang="hu-H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709778"/>
              </p:ext>
            </p:extLst>
          </p:nvPr>
        </p:nvGraphicFramePr>
        <p:xfrm>
          <a:off x="838200" y="1825625"/>
          <a:ext cx="10515600" cy="2839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3831096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0969326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6414316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616469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</a:rPr>
                        <a:t> </a:t>
                      </a: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1200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</a:rPr>
                        <a:t>1400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600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200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5568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2019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2800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400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2000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8022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>
                          <a:effectLst/>
                          <a:highlight>
                            <a:srgbClr val="FFFF00"/>
                          </a:highlight>
                        </a:rPr>
                        <a:t>900</a:t>
                      </a:r>
                      <a:endParaRPr lang="hu-H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700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>
                          <a:effectLst/>
                          <a:highlight>
                            <a:srgbClr val="FFFF00"/>
                          </a:highlight>
                        </a:rPr>
                        <a:t>500</a:t>
                      </a:r>
                      <a:endParaRPr lang="hu-HU" sz="5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5400" dirty="0">
                          <a:effectLst/>
                          <a:highlight>
                            <a:srgbClr val="FFFF00"/>
                          </a:highlight>
                        </a:rPr>
                        <a:t>3002</a:t>
                      </a:r>
                      <a:endParaRPr lang="hu-HU" sz="5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208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052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156</Words>
  <Application>Microsoft Office PowerPoint</Application>
  <PresentationFormat>Szélesvásznú</PresentationFormat>
  <Paragraphs>45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Office-téma</vt:lpstr>
      <vt:lpstr>József Egyiptom élén</vt:lpstr>
      <vt:lpstr> </vt:lpstr>
      <vt:lpstr> </vt:lpstr>
      <vt:lpstr>PowerPoint-bemutató</vt:lpstr>
      <vt:lpstr>Megoldás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József Egyiptom élén</dc:title>
  <dc:creator>Bethlen</dc:creator>
  <cp:lastModifiedBy>Kolcza, Judit</cp:lastModifiedBy>
  <cp:revision>10</cp:revision>
  <dcterms:created xsi:type="dcterms:W3CDTF">2019-11-21T09:16:49Z</dcterms:created>
  <dcterms:modified xsi:type="dcterms:W3CDTF">2021-02-15T09:31:57Z</dcterms:modified>
</cp:coreProperties>
</file>