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5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62399" y="1964266"/>
            <a:ext cx="7197726" cy="2790613"/>
          </a:xfrm>
        </p:spPr>
        <p:txBody>
          <a:bodyPr/>
          <a:lstStyle/>
          <a:p>
            <a:r>
              <a:rPr lang="hu-HU" dirty="0" smtClean="0"/>
              <a:t>Kinyílni az </a:t>
            </a:r>
            <a:r>
              <a:rPr lang="hu-HU" dirty="0" smtClean="0"/>
              <a:t>örömre</a:t>
            </a:r>
            <a:br>
              <a:rPr lang="hu-HU" dirty="0" smtClean="0"/>
            </a:br>
            <a:r>
              <a:rPr lang="hu-HU" sz="2400" dirty="0" smtClean="0"/>
              <a:t>Kérlek, adj rá hangot!</a:t>
            </a:r>
            <a:endParaRPr lang="hu-HU" sz="2400" dirty="0"/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0"/>
    </mc:Choice>
    <mc:Fallback xmlns="">
      <p:transition spd="slow" advTm="1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Amire szükséged lesz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Olló</a:t>
            </a:r>
          </a:p>
          <a:p>
            <a:r>
              <a:rPr lang="hu-HU" sz="2800" dirty="0"/>
              <a:t>2</a:t>
            </a:r>
            <a:r>
              <a:rPr lang="hu-HU" sz="2800" dirty="0" smtClean="0"/>
              <a:t> db A4-es papír</a:t>
            </a:r>
          </a:p>
          <a:p>
            <a:r>
              <a:rPr lang="hu-HU" sz="2800" dirty="0" smtClean="0"/>
              <a:t>Zsírkréta vagy színes ceruza</a:t>
            </a:r>
          </a:p>
          <a:p>
            <a:r>
              <a:rPr lang="hu-HU" sz="2800" dirty="0" smtClean="0"/>
              <a:t>Tál, amit</a:t>
            </a:r>
            <a:r>
              <a:rPr lang="hu-HU" sz="2800" dirty="0">
                <a:solidFill>
                  <a:prstClr val="white"/>
                </a:solidFill>
              </a:rPr>
              <a:t> félig</a:t>
            </a:r>
            <a:r>
              <a:rPr lang="hu-HU" sz="2800" dirty="0" smtClean="0"/>
              <a:t> tölts meg vízzel</a:t>
            </a:r>
          </a:p>
          <a:p>
            <a:r>
              <a:rPr lang="hu-HU" sz="2800" dirty="0" smtClean="0"/>
              <a:t>Körsablon vagy egy közepes méretű pohár</a:t>
            </a:r>
            <a:endParaRPr lang="hu-HU" sz="2800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6"/>
    </mc:Choice>
    <mc:Fallback xmlns="">
      <p:transition spd="slow" advTm="1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Írj pozitív, motiváló és bátorító üzeneteket a családtagjaidnak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2" y="2207623"/>
            <a:ext cx="8405948" cy="3583577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Az üzenetekhez egy A4-es lapot használhatsz. A lapot </a:t>
            </a:r>
            <a:r>
              <a:rPr lang="hu-HU" sz="2400" dirty="0" err="1" smtClean="0"/>
              <a:t>díszítsd</a:t>
            </a:r>
            <a:r>
              <a:rPr lang="hu-HU" sz="2400" dirty="0" smtClean="0"/>
              <a:t> ki virágokkal vagy színes vidám formákkal! Ez lesz az üzenőfalad, amit majd </a:t>
            </a:r>
            <a:r>
              <a:rPr lang="hu-HU" sz="2400" dirty="0" err="1" smtClean="0"/>
              <a:t>kitehetsz</a:t>
            </a:r>
            <a:r>
              <a:rPr lang="hu-HU" sz="2400" dirty="0" smtClean="0"/>
              <a:t> a lakáson belül egy központi helyre!</a:t>
            </a:r>
          </a:p>
          <a:p>
            <a:r>
              <a:rPr lang="hu-HU" sz="2400" dirty="0" smtClean="0"/>
              <a:t>Figyelj arra, hogy legyen elég hely az üzeneteknek. Alakítsd ki a saját üzeneteid helyét. És további hat fontos üzenet helyét is jelöld ki! Ez lehet a virág szirma, levele stb. </a:t>
            </a:r>
          </a:p>
          <a:p>
            <a:r>
              <a:rPr lang="hu-HU" sz="2400" dirty="0" smtClean="0"/>
              <a:t>Kezdheted a pozitív öröm-üzenetek megírását. </a:t>
            </a:r>
            <a:endParaRPr lang="hu-HU" sz="2400" dirty="0"/>
          </a:p>
          <a:p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444" y="2050840"/>
            <a:ext cx="3159055" cy="3644565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9"/>
    </mc:Choice>
    <mc:Fallback xmlns="">
      <p:transition spd="slow" advTm="4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>Keress </a:t>
            </a:r>
            <a:r>
              <a:rPr lang="hu-HU" sz="2400" dirty="0"/>
              <a:t>bíztató, bátorító </a:t>
            </a:r>
            <a:r>
              <a:rPr lang="hu-HU" sz="2400" dirty="0" smtClean="0"/>
              <a:t>üzeneteket a húsvéti csoda történet részletében! </a:t>
            </a:r>
            <a:br>
              <a:rPr lang="hu-HU" sz="2400" dirty="0" smtClean="0"/>
            </a:br>
            <a:r>
              <a:rPr lang="hu-HU" sz="2400" dirty="0" smtClean="0"/>
              <a:t>Írjátok rá az üzenőfalatokra!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86634" y="3208035"/>
            <a:ext cx="6118132" cy="35890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74" y="1972491"/>
            <a:ext cx="5909622" cy="3461658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5"/>
    </mc:Choice>
    <mc:Fallback xmlns="">
      <p:transition spd="slow" advTm="2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939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Olvasd el a történetet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halálakor ezt mondta Jézus: ‘Elvégeztetett.’- Ez azt jelentette, hogy befejezte, elvégezte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küldetését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Magára vette minden ember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bűnét. Jézus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halálakor minden elsötétedett. Egy előkelő férfi, aki Jézus tanítványa volt,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titokban megkérte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Pilátust, hogy hadd temethesse el a Mestert. Elvitette, a saját sziklasírjába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temette el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sír elé egy nagy követ hengerítettek. A zsidó vezetők attól féltek, hogy Jézus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tanítványai el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fogják lopni a testét. Ezért őröket állítottak. Így telt el a szombat napja. Minden Isten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terve szerint történt.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Majd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következő napon, hajnalban asszonyok mentek a sírhoz. Egész odaúton a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történtekről beszéltek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Aggódtak! Ki fogja azt a nagy követ elhengeríteni? De fölösleges volt a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félelmük! Amikor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odaértek, a kő már nem zárta el a sír bejáratát. Sőt! Üres volt! Angyal jelent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 nekik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aki ezt mondta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:-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féljetek! Nincs itt! Feltámadt, ahogyan megmondta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nektek! Az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asszonyok örömmel vitték a jó hírt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.-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sír üres! Jézus él! Feltámadt és legyőzte a halált! Megváltást szerzett az </a:t>
            </a:r>
            <a:r>
              <a:rPr lang="hu-H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embernek! Majd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feltámadása után Jézus többeknek is megjelent. Több tanítvány is találkozott Vele.</a:t>
            </a:r>
          </a:p>
          <a:p>
            <a:endParaRPr lang="hu-HU" dirty="0"/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77"/>
    </mc:Choice>
    <mc:Fallback xmlns="">
      <p:transition spd="slow" advTm="115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húsvét öröm-üzenetei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1" y="1815737"/>
            <a:ext cx="10247810" cy="42454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3200" dirty="0" smtClean="0"/>
              <a:t>Magára vette minden ember bűnét.</a:t>
            </a:r>
          </a:p>
          <a:p>
            <a:pPr marL="0" indent="0" algn="ctr">
              <a:buNone/>
            </a:pPr>
            <a:r>
              <a:rPr lang="hu-HU" sz="3200" dirty="0" smtClean="0"/>
              <a:t>Ne félj….</a:t>
            </a:r>
          </a:p>
          <a:p>
            <a:pPr marL="0" indent="0" algn="ctr">
              <a:buNone/>
            </a:pPr>
            <a:r>
              <a:rPr lang="hu-HU" sz="3200" dirty="0" smtClean="0"/>
              <a:t>….feltámadt</a:t>
            </a:r>
          </a:p>
          <a:p>
            <a:pPr marL="0" indent="0" algn="ctr">
              <a:buNone/>
            </a:pPr>
            <a:r>
              <a:rPr lang="hu-HU" sz="3200" dirty="0" smtClean="0"/>
              <a:t>….a </a:t>
            </a:r>
            <a:r>
              <a:rPr lang="hu-HU" sz="3200" dirty="0"/>
              <a:t>sír </a:t>
            </a:r>
            <a:r>
              <a:rPr lang="hu-HU" sz="3200" dirty="0" smtClean="0"/>
              <a:t>üres</a:t>
            </a:r>
          </a:p>
          <a:p>
            <a:pPr marL="0" indent="0" algn="ctr">
              <a:buNone/>
            </a:pPr>
            <a:r>
              <a:rPr lang="hu-HU" sz="3200" dirty="0" smtClean="0"/>
              <a:t>Jézus él….</a:t>
            </a:r>
          </a:p>
          <a:p>
            <a:pPr marL="0" indent="0" algn="ctr">
              <a:buNone/>
            </a:pPr>
            <a:r>
              <a:rPr lang="hu-HU" sz="3200" dirty="0" smtClean="0"/>
              <a:t>….legyőzte </a:t>
            </a:r>
            <a:r>
              <a:rPr lang="hu-HU" sz="3200" dirty="0"/>
              <a:t>a </a:t>
            </a:r>
            <a:r>
              <a:rPr lang="hu-HU" sz="3200" dirty="0" smtClean="0"/>
              <a:t>halált… </a:t>
            </a:r>
          </a:p>
          <a:p>
            <a:pPr marL="0" indent="0" algn="ctr">
              <a:buNone/>
            </a:pPr>
            <a:r>
              <a:rPr lang="hu-HU" sz="3200" dirty="0" smtClean="0"/>
              <a:t>…megváltást szerzett…</a:t>
            </a:r>
            <a:endParaRPr lang="hu-HU" sz="3200" dirty="0"/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0"/>
    </mc:Choice>
    <mc:Fallback xmlns="">
      <p:transition spd="slow" advTm="2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Készíts egy saját öröm-virágot, melybe a Húsvéti </a:t>
            </a:r>
            <a:r>
              <a:rPr lang="hu-HU" dirty="0" smtClean="0"/>
              <a:t>csoda  </a:t>
            </a:r>
            <a:r>
              <a:rPr lang="hu-HU" dirty="0"/>
              <a:t>számodra  legfontosabb </a:t>
            </a:r>
            <a:r>
              <a:rPr lang="hu-HU" dirty="0" smtClean="0"/>
              <a:t>üzenetét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/>
              <a:t>írhatod be.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1" y="2141537"/>
            <a:ext cx="9418320" cy="4272325"/>
          </a:xfrm>
        </p:spPr>
        <p:txBody>
          <a:bodyPr>
            <a:normAutofit/>
          </a:bodyPr>
          <a:lstStyle/>
          <a:p>
            <a:r>
              <a:rPr lang="hu-HU" sz="2400" dirty="0" smtClean="0"/>
              <a:t>Készíts elő egy A4-es lapot, a színes ceruzákat vagy zsírkrétákat és egy ollót!</a:t>
            </a:r>
          </a:p>
          <a:p>
            <a:r>
              <a:rPr lang="hu-HU" sz="2400" dirty="0" smtClean="0"/>
              <a:t>Egy </a:t>
            </a:r>
            <a:r>
              <a:rPr lang="hu-HU" sz="2400" dirty="0"/>
              <a:t>körsablon </a:t>
            </a:r>
            <a:r>
              <a:rPr lang="hu-HU" sz="2400" dirty="0" smtClean="0"/>
              <a:t>alapján </a:t>
            </a:r>
            <a:r>
              <a:rPr lang="hu-HU" sz="2400" dirty="0" err="1" smtClean="0"/>
              <a:t>készítsd</a:t>
            </a:r>
            <a:r>
              <a:rPr lang="hu-HU" sz="2400" dirty="0" smtClean="0"/>
              <a:t> el  </a:t>
            </a:r>
            <a:r>
              <a:rPr lang="hu-HU" sz="2400" dirty="0"/>
              <a:t>a virág közepét</a:t>
            </a:r>
            <a:r>
              <a:rPr lang="hu-HU" sz="2400" dirty="0" smtClean="0"/>
              <a:t>, majd szabad kézzel  rajzolj  köré 8 szirmot! Törekedj arra, hogy ne túl vékony szirmokat rajzolj!</a:t>
            </a:r>
          </a:p>
          <a:p>
            <a:r>
              <a:rPr lang="hu-HU" sz="2400" dirty="0" smtClean="0"/>
              <a:t>Írd be a legfontosabb öröm-üzenetet a virágod közepébe! Vágd ki a virágot. Figyelj arra, hogy a szirmokat a kör közepéig vágd ki!</a:t>
            </a:r>
          </a:p>
          <a:p>
            <a:r>
              <a:rPr lang="hu-HU" sz="2400" dirty="0" err="1" smtClean="0"/>
              <a:t>Díszítsd</a:t>
            </a:r>
            <a:r>
              <a:rPr lang="hu-HU" sz="2400" dirty="0" smtClean="0"/>
              <a:t> ki a virágodat! A szirmok mindkét oldalát színezd ki. A szirmokat hajtsd  vissza a kör közepe felé,  úgy, hogy az üzenet takarva legyen.</a:t>
            </a: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55" y="1177592"/>
            <a:ext cx="2381250" cy="23812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1" y="3936546"/>
            <a:ext cx="2381250" cy="2381250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71"/>
    </mc:Choice>
    <mc:Fallback xmlns="">
      <p:transition spd="slow" advTm="7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prstClr val="white"/>
                </a:solidFill>
              </a:rPr>
              <a:t>A virágot hagyd kinyílni</a:t>
            </a:r>
            <a:br>
              <a:rPr lang="hu-HU" dirty="0">
                <a:solidFill>
                  <a:prstClr val="white"/>
                </a:solidFill>
              </a:rPr>
            </a:b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virágodat tedd rá a vízre, pár másodperc után feltárul az örömüzenet!</a:t>
            </a:r>
          </a:p>
          <a:p>
            <a:r>
              <a:rPr lang="hu-HU" dirty="0" smtClean="0"/>
              <a:t>Ahogy a virág, nyílj ki te is az örömre! </a:t>
            </a:r>
            <a:endParaRPr lang="hu-HU" dirty="0"/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55"/>
    </mc:Choice>
    <mc:Fallback xmlns="">
      <p:transition spd="slow" advTm="6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Égi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TM03457452[[fn=Égi]]</Template>
  <TotalTime>2347</TotalTime>
  <Words>507</Words>
  <Application>Microsoft Office PowerPoint</Application>
  <PresentationFormat>Szélesvásznú</PresentationFormat>
  <Paragraphs>31</Paragraphs>
  <Slides>8</Slides>
  <Notes>0</Notes>
  <HiddenSlides>0</HiddenSlides>
  <MMClips>8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Égi</vt:lpstr>
      <vt:lpstr>Kinyílni az örömre Kérlek, adj rá hangot!</vt:lpstr>
      <vt:lpstr>Amire szükséged lesz</vt:lpstr>
      <vt:lpstr>Írj pozitív, motiváló és bátorító üzeneteket a családtagjaidnak</vt:lpstr>
      <vt:lpstr>Keress bíztató, bátorító üzeneteket a húsvéti csoda történet részletében!  Írjátok rá az üzenőfalatokra! </vt:lpstr>
      <vt:lpstr>Olvasd el a történetet</vt:lpstr>
      <vt:lpstr>A húsvét öröm-üzenetei</vt:lpstr>
      <vt:lpstr>Készíts egy saját öröm-virágot, melybe a Húsvéti csoda  számodra  legfontosabb üzenetét  írhatod be. </vt:lpstr>
      <vt:lpstr>A virágot hagyd kinyílni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Kinyílni az örömre</dc:title>
  <dc:creator>Windows-felhasználó</dc:creator>
  <cp:lastModifiedBy>Windows-felhasználó</cp:lastModifiedBy>
  <cp:revision>21</cp:revision>
  <dcterms:created xsi:type="dcterms:W3CDTF">2020-03-28T13:43:51Z</dcterms:created>
  <dcterms:modified xsi:type="dcterms:W3CDTF">2020-04-01T08:09:38Z</dcterms:modified>
</cp:coreProperties>
</file>