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9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686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83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0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2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38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1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39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00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1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E60F-8F65-42FB-B9E0-8101DF7BEA2F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4E36-C4A6-4BF6-ABC3-7BAB5156B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68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878774"/>
            <a:ext cx="9144000" cy="1241775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Orgoványi Anikó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360717"/>
            <a:ext cx="9144000" cy="2446317"/>
          </a:xfrm>
        </p:spPr>
        <p:txBody>
          <a:bodyPr>
            <a:noAutofit/>
          </a:bodyPr>
          <a:lstStyle/>
          <a:p>
            <a:r>
              <a:rPr lang="hu-HU" sz="19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Ünnep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779029" y="6188825"/>
            <a:ext cx="49772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Kovács Emese </a:t>
            </a:r>
            <a:r>
              <a:rPr lang="hu-H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rajzaival</a:t>
            </a:r>
          </a:p>
          <a:p>
            <a:pPr algn="r"/>
            <a:r>
              <a:rPr lang="hu-HU" sz="1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http://www.operencia.com/gyermekoldalak/magyar-irodalom/mesek-toertenetek/uennepek-karacsony/1958-orgovanyi-aniko-uennep</a:t>
            </a:r>
            <a:endParaRPr lang="hu-H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1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763156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Láttam, biz én! Egy egész fenyőerdő költözött be a faluba karácsonyfának. Este meg színes csillagok ragyognak a házak ereszein. Ilyen gyönyörűt ti még csillaghullás éjszakáján se láttok!- válaszolta a varjú.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Ne fecsegj itt össze-vissza! Azt mondd meg inkább, nem </a:t>
            </a:r>
            <a:r>
              <a:rPr lang="hu-HU" sz="2000" b="1" dirty="0" smtClean="0">
                <a:solidFill>
                  <a:schemeClr val="bg1"/>
                </a:solidFill>
              </a:rPr>
              <a:t>kereste-e </a:t>
            </a:r>
            <a:r>
              <a:rPr lang="hu-HU" sz="2000" b="1" dirty="0">
                <a:solidFill>
                  <a:schemeClr val="bg1"/>
                </a:solidFill>
              </a:rPr>
              <a:t>valaki ezt a kiskutyát.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Azt én nem tudhatom, de kérdezzétek meg a cinkét, ő bejár az emberek kertjébe, ott lakmározik minden nap az etetőn.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11576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Ahová én járok, ott csak Morcos lakik, a kandúr, de kérdezzétek meg verebeket, azok mindenhova bejáratosak. – válaszolta a cinke.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6893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Láttunk ma egy kisfiút és egy kislányt, amint szaladtak utcáról, utcára, s hangosan kiáltozták: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„</a:t>
            </a:r>
            <a:r>
              <a:rPr lang="hu-HU" sz="2000" b="1" dirty="0">
                <a:solidFill>
                  <a:schemeClr val="bg1"/>
                </a:solidFill>
              </a:rPr>
              <a:t>Vakarcs! Vakarcs!”, majd miután nem találták az elkóboroltat, szomorúan, lógó orral hazabotorkáltak.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21355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Meg tudjátok mutatni, melyik házban laknak? – kérdezte a varjú. 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Ott, mindjárt a falu szélén. – mutattak egy takaros, kertes házra a verebek.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13325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608777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Kár, a varjú arra felé vette az irányt, s leszállt a ház kerítésére. Az ablakból két pirospozsgás arcocska tekingetett a nyitott kertkapu felé várakozóan. 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Ezek a gyerekek biztosan Vakarcsot várják haza, s nem lesz boldog ünnepük a kiskutyájuk nélkül. Itt sürgős segítségre van szükség! – gondolta Kár, s már fordult is az erdő felé. Besötétedett, mire odaért.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39735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478148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Megtaláltam! Megtaláltam! – károgta már messziről az erdőlakóknak.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Mit találtál meg? Károgj már érthetően! – figyelmeztették a többiek.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A családot, ahol Vakarcs lakik! A gyerekek szomorkodnak miatta, s nagyon várják haza!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Akkor gyerünk! Segítsünk Vakarcsnak hazatalálni! – kiáltották szinte egyszerre.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37286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525649"/>
          </a:xfrm>
        </p:spPr>
        <p:txBody>
          <a:bodyPr>
            <a:noAutofit/>
          </a:bodyPr>
          <a:lstStyle/>
          <a:p>
            <a:r>
              <a:rPr lang="hu-HU" sz="2000" b="1" dirty="0" err="1">
                <a:solidFill>
                  <a:schemeClr val="bg1"/>
                </a:solidFill>
              </a:rPr>
              <a:t>Uf</a:t>
            </a:r>
            <a:r>
              <a:rPr lang="hu-HU" sz="2000" b="1" dirty="0">
                <a:solidFill>
                  <a:schemeClr val="bg1"/>
                </a:solidFill>
              </a:rPr>
              <a:t>, a bagoly repült előre, mert ő jól látott a sötétben és mutatta az utat a többieknek. Rozi, a </a:t>
            </a:r>
            <a:r>
              <a:rPr lang="hu-HU" sz="2000" b="1" dirty="0" smtClean="0">
                <a:solidFill>
                  <a:schemeClr val="bg1"/>
                </a:solidFill>
              </a:rPr>
              <a:t>borz, </a:t>
            </a:r>
            <a:r>
              <a:rPr lang="hu-HU" sz="2000" b="1" dirty="0">
                <a:solidFill>
                  <a:schemeClr val="bg1"/>
                </a:solidFill>
              </a:rPr>
              <a:t>utat vágott a hóban. Az őzek hosszú lábaikkal kitapogatták az ösvényt. Fürge, a mókus, az ágak közül irányította őket. Minden állat segített valahogyan a hazatalálásban. Végre feltűntek a falu fényei, s a ház nyitott kapuja hívogatóan csalogatta az elkóboroltat.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29105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549400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Vakarcs ahogy megpillantotta az ismerős házat, boldogan rohant előre hangos csaholás közben!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>
                <a:solidFill>
                  <a:schemeClr val="bg1"/>
                </a:solidFill>
              </a:rPr>
              <a:t>hangra kinyílott az ajtó, s a gyerekek boldog kacagással emelték magasba kisbarátjukat.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Merre jártál te csavargó? Már nagyon aggódtunk érted! – rajongták körül felváltva.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Vakarcs az ajtóból még vakkantott egyet erdei barátai felé, s azok megértették, hogy ez annyit jelent: „Köszönöm!” 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3744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Most már kezdődhet az ünnep. A legszebb ajándék, ha mindenki a szerettei körében lehet. – mondta borz anyó, s ebben mindannyian egyetértettek.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7336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1951" y="1235034"/>
            <a:ext cx="10515600" cy="4263241"/>
          </a:xfrm>
        </p:spPr>
        <p:txBody>
          <a:bodyPr>
            <a:noAutofit/>
          </a:bodyPr>
          <a:lstStyle/>
          <a:p>
            <a:pPr algn="ctr"/>
            <a:r>
              <a:rPr lang="hu-HU" sz="18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Vége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A zúzmarás réten innen, az üveghegyen túl, ott, ahol a hegyoldalak puha hótakaró alatt dédelgetik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az </a:t>
            </a:r>
            <a:r>
              <a:rPr lang="hu-HU" sz="2000" b="1" dirty="0">
                <a:solidFill>
                  <a:schemeClr val="bg1"/>
                </a:solidFill>
              </a:rPr>
              <a:t>apró erdőlakókat, szokatlan sürgés-forgás verte fel a délutáni csendet. Cserregve röpködtek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>
                <a:solidFill>
                  <a:schemeClr val="bg1"/>
                </a:solidFill>
              </a:rPr>
              <a:t>madarak, futkároztak az őzek, a szavasok, még a róka is előbújt jó meleg </a:t>
            </a:r>
            <a:r>
              <a:rPr lang="hu-HU" sz="2000" b="1" dirty="0" smtClean="0">
                <a:solidFill>
                  <a:schemeClr val="bg1"/>
                </a:solidFill>
              </a:rPr>
              <a:t>odújából.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371475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290850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Mi történt? Mi ez a nagy felfordulás? - kérdezte borz anyó, álmosan dörzsölgetve a szemét.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Karácsony lesz hamarosan, s ettől bolydult fel az erdő népe. – válaszolta Fürge, a mókus, kidugva fejét a fa odvából.</a:t>
            </a:r>
            <a:br>
              <a:rPr lang="hu-HU" sz="2000" b="1" dirty="0">
                <a:solidFill>
                  <a:schemeClr val="bg1"/>
                </a:solidFill>
              </a:rPr>
            </a:br>
            <a:endParaRPr lang="hu-HU" sz="2000" b="1" dirty="0">
              <a:solidFill>
                <a:schemeClr val="bg1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14801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Karácsony, </a:t>
            </a:r>
            <a:r>
              <a:rPr lang="hu-HU" sz="2000" b="1" dirty="0" err="1" smtClean="0">
                <a:solidFill>
                  <a:schemeClr val="bg1"/>
                </a:solidFill>
              </a:rPr>
              <a:t>karácsony</a:t>
            </a:r>
            <a:r>
              <a:rPr lang="hu-HU" sz="2000" b="1" dirty="0">
                <a:solidFill>
                  <a:schemeClr val="bg1"/>
                </a:solidFill>
              </a:rPr>
              <a:t>! Az az emberek ünnepe, mi közünk van nekünk ahhoz? – </a:t>
            </a:r>
            <a:r>
              <a:rPr lang="hu-HU" sz="2000" b="1" dirty="0" smtClean="0">
                <a:solidFill>
                  <a:schemeClr val="bg1"/>
                </a:solidFill>
              </a:rPr>
              <a:t>morogta </a:t>
            </a:r>
            <a:r>
              <a:rPr lang="hu-HU" sz="2000" b="1" dirty="0">
                <a:solidFill>
                  <a:schemeClr val="bg1"/>
                </a:solidFill>
              </a:rPr>
              <a:t>mérgesen Muff, a vadmacska kandúr, miközben megélesítette karmait a fa törzsén.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388711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16054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5041406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- </a:t>
            </a:r>
            <a:r>
              <a:rPr lang="hu-HU" sz="2000" b="1" dirty="0">
                <a:solidFill>
                  <a:schemeClr val="bg1"/>
                </a:solidFill>
              </a:rPr>
              <a:t>Nagyon is sok közünk van hozzá! – kiáltották többen is. Nem hallottál még arról, hogy a kis Jézus egy istállónak a </a:t>
            </a:r>
            <a:r>
              <a:rPr lang="hu-HU" sz="2000" b="1" dirty="0" err="1" smtClean="0">
                <a:solidFill>
                  <a:schemeClr val="bg1"/>
                </a:solidFill>
              </a:rPr>
              <a:t>jászolában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született, ahol állatok vették körül és melengették őt a leheletükkel, hogy meg ne fázzon? 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Bizony, voltak ott szamarak, lovak, tehenek, birkák és kisbárányok is.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Meg kecskék is! – vágta közbe </a:t>
            </a:r>
            <a:r>
              <a:rPr lang="hu-HU" sz="2000" b="1" dirty="0" err="1">
                <a:solidFill>
                  <a:schemeClr val="bg1"/>
                </a:solidFill>
              </a:rPr>
              <a:t>Mekk</a:t>
            </a:r>
            <a:r>
              <a:rPr lang="hu-HU" sz="2000" b="1" dirty="0">
                <a:solidFill>
                  <a:schemeClr val="bg1"/>
                </a:solidFill>
              </a:rPr>
              <a:t>, a hegyi zerge.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4203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Na, de kik vitték az örömhírt messzi vidékekre? Persze, hogy a madarak! - csipogta büszkén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egy </a:t>
            </a:r>
            <a:r>
              <a:rPr lang="hu-HU" sz="2000" b="1" dirty="0">
                <a:solidFill>
                  <a:schemeClr val="bg1"/>
                </a:solidFill>
              </a:rPr>
              <a:t>kis veréb. 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Úgy bizony! Ezért az emberek ilyenkor ránk is gondolnak, és rendeznek nekünk madárkarácsonyt. Megtöltik eleséggel a madáretetőket és olajos magvakkal gyúrt pogácsákat aggatnak a fákra.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15412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525649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A mi etetőinket is feltöltik illatos szénával! - vágta rá egy őzbak.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Persze, mert ti nem gondoskodtok a téli </a:t>
            </a:r>
            <a:r>
              <a:rPr lang="hu-HU" sz="2000" b="1" dirty="0" smtClean="0">
                <a:solidFill>
                  <a:schemeClr val="bg1"/>
                </a:solidFill>
              </a:rPr>
              <a:t>betevőtökről. </a:t>
            </a:r>
            <a:r>
              <a:rPr lang="hu-HU" sz="2000" b="1" dirty="0">
                <a:solidFill>
                  <a:schemeClr val="bg1"/>
                </a:solidFill>
              </a:rPr>
              <a:t>– szólt le a fáról Fürge, a </a:t>
            </a:r>
            <a:r>
              <a:rPr lang="hu-HU" sz="2000" b="1" dirty="0" smtClean="0">
                <a:solidFill>
                  <a:schemeClr val="bg1"/>
                </a:solidFill>
              </a:rPr>
              <a:t>mókus </a:t>
            </a:r>
            <a:r>
              <a:rPr lang="hu-HU" sz="2000" b="1" dirty="0">
                <a:solidFill>
                  <a:schemeClr val="bg1"/>
                </a:solidFill>
              </a:rPr>
              <a:t>– Bezzeg a mi éléskamránk tele van finomságokkal. Nem éheznek a gyerekeink! 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Most nincs helye a perlekedésnek. Ilyenkor mindenki boldog, és együtt ünnepel szeretteivel. – csitította le a kedélyeket bölcsen </a:t>
            </a:r>
            <a:r>
              <a:rPr lang="hu-HU" sz="2000" b="1" dirty="0" err="1">
                <a:solidFill>
                  <a:schemeClr val="bg1"/>
                </a:solidFill>
              </a:rPr>
              <a:t>Uf</a:t>
            </a:r>
            <a:r>
              <a:rPr lang="hu-HU" sz="2000" b="1" dirty="0">
                <a:solidFill>
                  <a:schemeClr val="bg1"/>
                </a:solidFill>
              </a:rPr>
              <a:t>, a fülesbagoly.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15047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Egyszerre azonban szokatlan nyüszítő sírás hasított a levegőbe. Honnan jöhet a hang? Ki rontja el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az </a:t>
            </a:r>
            <a:r>
              <a:rPr lang="hu-HU" sz="2000" b="1" dirty="0">
                <a:solidFill>
                  <a:schemeClr val="bg1"/>
                </a:solidFill>
              </a:rPr>
              <a:t>ünnepi készülődés hangulatát? – néztek egymásra tanácstalanul az erdőlakók. Ekkor az egyik bozót tövében megpillantottak egy csapzott kölyökkutyát.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04" y="500062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3627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127" y="4637644"/>
            <a:ext cx="11875325" cy="2006600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- Te ki vagy és hogy kerülsz ide, az erdő közepébe? – kérdezték tőle csodálkozva. 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Vakarcs a nevem, és eltévedtem. – szipogta a kis jövevény.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Megfagysz itt a hideg téli éjszakában vastag bunda nélkül! Éhes is lehetsz már, te szegény! - sopánkodtak </a:t>
            </a:r>
            <a:r>
              <a:rPr lang="hu-HU" sz="2000" b="1" dirty="0" smtClean="0">
                <a:solidFill>
                  <a:schemeClr val="bg1"/>
                </a:solidFill>
              </a:rPr>
              <a:t/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az </a:t>
            </a:r>
            <a:r>
              <a:rPr lang="hu-HU" sz="2000" b="1" dirty="0">
                <a:solidFill>
                  <a:schemeClr val="bg1"/>
                </a:solidFill>
              </a:rPr>
              <a:t>erdőlakók.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Haza szeretnék menni! – szipogta a kiskutya.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Hogyan segíthetnénk rajta? – nézett kérdőn őz anyó a többiekre.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- Kár, a varjú minden nap elrepül a falu felett. Kérdezzük meg, nem látott-e valami szokatlant –javasolta </a:t>
            </a:r>
            <a:r>
              <a:rPr lang="hu-HU" sz="2000" b="1" dirty="0" err="1">
                <a:solidFill>
                  <a:schemeClr val="bg1"/>
                </a:solidFill>
              </a:rPr>
              <a:t>Uf</a:t>
            </a:r>
            <a:r>
              <a:rPr lang="hu-HU" sz="2000" b="1" dirty="0">
                <a:solidFill>
                  <a:schemeClr val="bg1"/>
                </a:solidFill>
              </a:rPr>
              <a:t>, a bagoly.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95" y="286306"/>
            <a:ext cx="6206391" cy="4351338"/>
          </a:xfrm>
        </p:spPr>
      </p:pic>
    </p:spTree>
    <p:extLst>
      <p:ext uri="{BB962C8B-B14F-4D97-AF65-F5344CB8AC3E}">
        <p14:creationId xmlns:p14="http://schemas.microsoft.com/office/powerpoint/2010/main" val="25172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444</Words>
  <Application>Microsoft Office PowerPoint</Application>
  <PresentationFormat>Szélesvásznú</PresentationFormat>
  <Paragraphs>22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Vivaldi</vt:lpstr>
      <vt:lpstr>Office-téma</vt:lpstr>
      <vt:lpstr>Orgoványi Anikó</vt:lpstr>
      <vt:lpstr>A zúzmarás réten innen, az üveghegyen túl, ott, ahol a hegyoldalak puha hótakaró alatt dédelgetik  az apró erdőlakókat, szokatlan sürgés-forgás verte fel a délutáni csendet. Cserregve röpködtek  a madarak, futkároztak az őzek, a szavasok, még a róka is előbújt jó meleg odújából. </vt:lpstr>
      <vt:lpstr>- Mi történt? Mi ez a nagy felfordulás? - kérdezte borz anyó, álmosan dörzsölgetve a szemét. - Karácsony lesz hamarosan, s ettől bolydult fel az erdő népe. – válaszolta Fürge, a mókus, kidugva fejét a fa odvából. </vt:lpstr>
      <vt:lpstr>- Karácsony, karácsony! Az az emberek ünnepe, mi közünk van nekünk ahhoz? – morogta mérgesen Muff, a vadmacska kandúr, miközben megélesítette karmait a fa törzsén.</vt:lpstr>
      <vt:lpstr>- Nagyon is sok közünk van hozzá! – kiáltották többen is. Nem hallottál még arról, hogy a kis Jézus egy istállónak a jászolában született, ahol állatok vették körül és melengették őt a leheletükkel, hogy meg ne fázzon?  - Bizony, voltak ott szamarak, lovak, tehenek, birkák és kisbárányok is. - Meg kecskék is! – vágta közbe Mekk, a hegyi zerge.</vt:lpstr>
      <vt:lpstr>- Na, de kik vitték az örömhírt messzi vidékekre? Persze, hogy a madarak! - csipogta büszkén  egy kis veréb.  - Úgy bizony! Ezért az emberek ilyenkor ránk is gondolnak, és rendeznek nekünk madárkarácsonyt. Megtöltik eleséggel a madáretetőket és olajos magvakkal gyúrt pogácsákat aggatnak a fákra.</vt:lpstr>
      <vt:lpstr>- A mi etetőinket is feltöltik illatos szénával! - vágta rá egy őzbak. - Persze, mert ti nem gondoskodtok a téli betevőtökről. – szólt le a fáról Fürge, a mókus – Bezzeg a mi éléskamránk tele van finomságokkal. Nem éheznek a gyerekeink!  - Most nincs helye a perlekedésnek. Ilyenkor mindenki boldog, és együtt ünnepel szeretteivel. – csitította le a kedélyeket bölcsen Uf, a fülesbagoly.</vt:lpstr>
      <vt:lpstr>Egyszerre azonban szokatlan nyüszítő sírás hasított a levegőbe. Honnan jöhet a hang? Ki rontja el  az ünnepi készülődés hangulatát? – néztek egymásra tanácstalanul az erdőlakók. Ekkor az egyik bozót tövében megpillantottak egy csapzott kölyökkutyát.</vt:lpstr>
      <vt:lpstr>- Te ki vagy és hogy kerülsz ide, az erdő közepébe? – kérdezték tőle csodálkozva.  - Vakarcs a nevem, és eltévedtem. – szipogta a kis jövevény. - Megfagysz itt a hideg téli éjszakában vastag bunda nélkül! Éhes is lehetsz már, te szegény! - sopánkodtak  az erdőlakók. - Haza szeretnék menni! – szipogta a kiskutya. - Hogyan segíthetnénk rajta? – nézett kérdőn őz anyó a többiekre. - Kár, a varjú minden nap elrepül a falu felett. Kérdezzük meg, nem látott-e valami szokatlant –javasolta Uf, a bagoly.</vt:lpstr>
      <vt:lpstr>- Láttam, biz én! Egy egész fenyőerdő költözött be a faluba karácsonyfának. Este meg színes csillagok ragyognak a házak ereszein. Ilyen gyönyörűt ti még csillaghullás éjszakáján se láttok!- válaszolta a varjú. - Ne fecsegj itt össze-vissza! Azt mondd meg inkább, nem kereste-e valaki ezt a kiskutyát. - Azt én nem tudhatom, de kérdezzétek meg a cinkét, ő bejár az emberek kertjébe, ott lakmározik minden nap az etetőn.</vt:lpstr>
      <vt:lpstr>- Ahová én járok, ott csak Morcos lakik, a kandúr, de kérdezzétek meg verebeket, azok mindenhova bejáratosak. – válaszolta a cinke.</vt:lpstr>
      <vt:lpstr>- Láttunk ma egy kisfiút és egy kislányt, amint szaladtak utcáról, utcára, s hangosan kiáltozták:  „Vakarcs! Vakarcs!”, majd miután nem találták az elkóboroltat, szomorúan, lógó orral hazabotorkáltak.</vt:lpstr>
      <vt:lpstr>- Meg tudjátok mutatni, melyik házban laknak? – kérdezte a varjú.  - Ott, mindjárt a falu szélén. – mutattak egy takaros, kertes házra a verebek.</vt:lpstr>
      <vt:lpstr>Kár, a varjú arra felé vette az irányt, s leszállt a ház kerítésére. Az ablakból két pirospozsgás arcocska tekingetett a nyitott kertkapu felé várakozóan.  - Ezek a gyerekek biztosan Vakarcsot várják haza, s nem lesz boldog ünnepük a kiskutyájuk nélkül. Itt sürgős segítségre van szükség! – gondolta Kár, s már fordult is az erdő felé. Besötétedett, mire odaért.</vt:lpstr>
      <vt:lpstr>- Megtaláltam! Megtaláltam! – károgta már messziről az erdőlakóknak. - Mit találtál meg? Károgj már érthetően! – figyelmeztették a többiek. - A családot, ahol Vakarcs lakik! A gyerekek szomorkodnak miatta, s nagyon várják haza! - Akkor gyerünk! Segítsünk Vakarcsnak hazatalálni! – kiáltották szinte egyszerre.</vt:lpstr>
      <vt:lpstr>Uf, a bagoly repült előre, mert ő jól látott a sötétben és mutatta az utat a többieknek. Rozi, a borz, utat vágott a hóban. Az őzek hosszú lábaikkal kitapogatták az ösvényt. Fürge, a mókus, az ágak közül irányította őket. Minden állat segített valahogyan a hazatalálásban. Végre feltűntek a falu fényei, s a ház nyitott kapuja hívogatóan csalogatta az elkóboroltat.</vt:lpstr>
      <vt:lpstr>Vakarcs ahogy megpillantotta az ismerős házat, boldogan rohant előre hangos csaholás közben!  A hangra kinyílott az ajtó, s a gyerekek boldog kacagással emelték magasba kisbarátjukat. - Merre jártál te csavargó? Már nagyon aggódtunk érted! – rajongták körül felváltva. Vakarcs az ajtóból még vakkantott egyet erdei barátai felé, s azok megértették, hogy ez annyit jelent: „Köszönöm!” </vt:lpstr>
      <vt:lpstr>- Most már kezdődhet az ünnep. A legszebb ajándék, ha mindenki a szerettei körében lehet. – mondta borz anyó, s ebben mindannyian egyetértettek.</vt:lpstr>
      <vt:lpstr>Vége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Orgoványi Katalin</dc:title>
  <dc:creator>Ági</dc:creator>
  <cp:lastModifiedBy>Kolcza Judit</cp:lastModifiedBy>
  <cp:revision>12</cp:revision>
  <dcterms:created xsi:type="dcterms:W3CDTF">2018-05-22T09:38:29Z</dcterms:created>
  <dcterms:modified xsi:type="dcterms:W3CDTF">2018-07-11T13:10:28Z</dcterms:modified>
</cp:coreProperties>
</file>