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Üres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ím és függőleges szöveg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üggőleges cím és szöveg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ím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ím és tartalom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zakaszfejléc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 tartalomrész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Összehasonlítás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sak cím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artalomrész képaláírással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ép képaláírással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tile algn="tl" flip="none" tx="0" sx="100000" ty="0" sy="100000"/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3959"/>
              <a:buFont typeface="Calibri"/>
              <a:buNone/>
            </a:pPr>
            <a:r>
              <a:rPr b="1" i="0" lang="hu-HU" sz="3959" u="none" cap="none" strike="noStrike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NEMEZELÉS</a:t>
            </a:r>
            <a:br>
              <a:rPr b="1" i="0" lang="hu-HU" sz="3959" u="none" cap="none" strike="noStrike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u-HU" sz="3959" u="none" cap="none" strike="noStrike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Szabó T. Anna</a:t>
            </a:r>
            <a:br>
              <a:rPr b="1" i="0" lang="hu-HU" sz="3959" u="none" cap="none" strike="noStrike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hu-HU" sz="3959" u="none" cap="none" strike="noStrike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hu-HU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395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x="1371600" y="3212976"/>
            <a:ext cx="6400800" cy="2425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1B10"/>
              </a:buClr>
              <a:buSzPts val="3200"/>
              <a:buFont typeface="Arial"/>
              <a:buNone/>
            </a:pPr>
            <a:r>
              <a:rPr b="1" i="0" lang="hu-HU" sz="3200" u="none" cap="none" strike="noStrike">
                <a:solidFill>
                  <a:srgbClr val="1D1B10"/>
                </a:solidFill>
                <a:latin typeface="Calibri"/>
                <a:ea typeface="Calibri"/>
                <a:cs typeface="Calibri"/>
                <a:sym typeface="Calibri"/>
              </a:rPr>
              <a:t>Adventi kalendárium 9. vers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1D1B10"/>
              </a:buClr>
              <a:buSzPts val="3200"/>
              <a:buFont typeface="Arial"/>
              <a:buNone/>
            </a:pPr>
            <a:r>
              <a:rPr b="1" i="0" lang="hu-HU" sz="3200" u="none" cap="none" strike="noStrike">
                <a:solidFill>
                  <a:srgbClr val="1D1B10"/>
                </a:solidFill>
                <a:latin typeface="Calibri"/>
                <a:ea typeface="Calibri"/>
                <a:cs typeface="Calibri"/>
                <a:sym typeface="Calibri"/>
              </a:rPr>
              <a:t>Megtalálható: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538CD5"/>
              </a:buClr>
              <a:buSzPts val="2800"/>
              <a:buFont typeface="Arial"/>
              <a:buNone/>
            </a:pPr>
            <a:r>
              <a:rPr b="1" i="0" lang="hu-HU" sz="2800" u="none" cap="none" strike="noStrik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http://szabotanna.com/versek/gyerekversek/szabo-t-anna-nemezeles-adventi-kalendarium-9/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tile algn="tl" flip="none" tx="0" sx="100000" ty="0" sy="100000"/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i="0" lang="hu-H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Szabó T. Anna </a:t>
            </a:r>
            <a:br>
              <a:rPr b="1" i="0" lang="hu-H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u-H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Nemezelés</a:t>
            </a:r>
            <a:br>
              <a:rPr b="1" i="0" lang="hu-H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u-H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versszak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2348880"/>
            <a:ext cx="8229600" cy="3777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sz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ö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sz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ö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lj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ü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nk:n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lj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ü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nk!</a:t>
            </a:r>
            <a:b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zk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r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lj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ü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nk</a:t>
            </a:r>
            <a:b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dv 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j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sz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k:</a:t>
            </a:r>
            <a:b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zb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ő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 l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sz j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k.</a:t>
            </a:r>
            <a:endParaRPr/>
          </a:p>
          <a:p>
            <a:pPr indent="0" lvl="0" marL="0" marR="0" rtl="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t/>
            </a:r>
            <a:endParaRPr b="0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tile algn="tl" flip="none" tx="0" sx="100000" ty="0" sy="100000"/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i="0" lang="hu-H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Szabó T. Anna </a:t>
            </a:r>
            <a:br>
              <a:rPr b="1" i="0" lang="hu-H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u-H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Nemezelés</a:t>
            </a:r>
            <a:br>
              <a:rPr b="1" i="0" lang="hu-H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u-H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versszak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2492896"/>
            <a:ext cx="8229600" cy="3633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 n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z-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t,</a:t>
            </a:r>
            <a:b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z-f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n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</a:t>
            </a:r>
            <a:b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zl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pk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z-l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pk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</a:t>
            </a:r>
            <a:b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nn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h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 m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pn</a:t>
            </a:r>
            <a:r>
              <a:rPr b="1" i="0" lang="hu-HU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hu-H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