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8033686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121122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78085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311673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375101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9586028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368946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0309432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884194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1406628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7863274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EA9E-5672-45D4-9DE7-613854034DE7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0053-25E3-4D28-89A5-7FF3DAF6CE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523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szövetségesek győzelme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81901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szövetségesek együttműködése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A teheráni konferencia (</a:t>
            </a:r>
            <a:r>
              <a:rPr lang="hu-HU" dirty="0" smtClean="0">
                <a:solidFill>
                  <a:srgbClr val="008000"/>
                </a:solidFill>
              </a:rPr>
              <a:t>1943.11.28-12.01</a:t>
            </a:r>
            <a:r>
              <a:rPr lang="hu-HU" dirty="0" smtClean="0">
                <a:solidFill>
                  <a:srgbClr val="008000"/>
                </a:solidFill>
              </a:rPr>
              <a:t>.)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Roosevelt, Churchill, Sztálin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megnyitják a 2. frontot É-Franciaországban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z európai győzelem utána a </a:t>
            </a:r>
            <a:r>
              <a:rPr lang="hu-HU" dirty="0" err="1" smtClean="0"/>
              <a:t>Szu</a:t>
            </a:r>
            <a:r>
              <a:rPr lang="hu-HU" dirty="0" smtClean="0"/>
              <a:t> megtámadja Japánt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Közép-Európát a szövetségesek szabadítják fel (NEM!)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9545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Németország veresége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180528" y="1600200"/>
            <a:ext cx="9324528" cy="5257800"/>
          </a:xfrm>
        </p:spPr>
        <p:txBody>
          <a:bodyPr>
            <a:normAutofit/>
          </a:bodyPr>
          <a:lstStyle/>
          <a:p>
            <a:r>
              <a:rPr lang="hu-HU" dirty="0" smtClean="0"/>
              <a:t>Az óriási német haderő csak lassítani tudta a szövetségesek előrenyomulását</a:t>
            </a:r>
          </a:p>
          <a:p>
            <a:r>
              <a:rPr lang="hu-HU" dirty="0" smtClean="0"/>
              <a:t>A Hitler elleni merénylet nem sikerült</a:t>
            </a:r>
          </a:p>
          <a:p>
            <a:r>
              <a:rPr lang="hu-HU" smtClean="0"/>
              <a:t>A Szovjetunió </a:t>
            </a:r>
            <a:r>
              <a:rPr lang="hu-HU" dirty="0" smtClean="0"/>
              <a:t>átlépte a határát NY felé</a:t>
            </a:r>
          </a:p>
          <a:p>
            <a:r>
              <a:rPr lang="hu-HU" dirty="0" smtClean="0"/>
              <a:t>A szövetségesek Németországot kezdték bombázni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hadi célpontoknak csak 5%-át tudták megsemmisíteni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ég így is nőtt a német hadiipari termelés (1944)</a:t>
            </a:r>
          </a:p>
          <a:p>
            <a:pPr lvl="1"/>
            <a:r>
              <a:rPr lang="hu-HU" dirty="0"/>
              <a:t>p</a:t>
            </a:r>
            <a:r>
              <a:rPr lang="hu-HU" dirty="0" smtClean="0"/>
              <a:t>olgári célpontokat kezdtek bombázni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sok millió halott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33415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Németország veresége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5257800"/>
          </a:xfrm>
        </p:spPr>
        <p:txBody>
          <a:bodyPr/>
          <a:lstStyle/>
          <a:p>
            <a:r>
              <a:rPr lang="hu-HU" dirty="0" smtClean="0">
                <a:solidFill>
                  <a:srgbClr val="008000"/>
                </a:solidFill>
              </a:rPr>
              <a:t>Partraszállás </a:t>
            </a:r>
            <a:r>
              <a:rPr lang="hu-HU" dirty="0" err="1" smtClean="0">
                <a:solidFill>
                  <a:srgbClr val="008000"/>
                </a:solidFill>
              </a:rPr>
              <a:t>Normandiában</a:t>
            </a:r>
            <a:r>
              <a:rPr lang="hu-HU" dirty="0" smtClean="0">
                <a:solidFill>
                  <a:srgbClr val="008000"/>
                </a:solidFill>
              </a:rPr>
              <a:t> (1944.06.06.) – „D-nap”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egnyílt a 2. front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németek visszaszorítása</a:t>
            </a:r>
          </a:p>
          <a:p>
            <a:pPr lvl="1"/>
            <a:r>
              <a:rPr lang="hu-HU" dirty="0" smtClean="0"/>
              <a:t>Párizs visszafoglalása Charles de Gaulle katonáival</a:t>
            </a:r>
          </a:p>
          <a:p>
            <a:r>
              <a:rPr lang="hu-HU" dirty="0" smtClean="0"/>
              <a:t>Keleti front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németek leverték a varsói felkelést (1944.09.)</a:t>
            </a:r>
          </a:p>
          <a:p>
            <a:pPr lvl="2"/>
            <a:r>
              <a:rPr lang="hu-HU" dirty="0"/>
              <a:t>a</a:t>
            </a:r>
            <a:r>
              <a:rPr lang="hu-HU" dirty="0" smtClean="0"/>
              <a:t> nyugat támogatta, de Sztálin nem (csak ezután támadtak)</a:t>
            </a:r>
          </a:p>
          <a:p>
            <a:pPr lvl="1"/>
            <a:r>
              <a:rPr lang="hu-HU" dirty="0" smtClean="0"/>
              <a:t>Románia átállt a szövetségesek oldalára (1944.08.)</a:t>
            </a:r>
          </a:p>
          <a:p>
            <a:pPr lvl="2"/>
            <a:r>
              <a:rPr lang="hu-HU" dirty="0"/>
              <a:t>a</a:t>
            </a:r>
            <a:r>
              <a:rPr lang="hu-HU" dirty="0" smtClean="0"/>
              <a:t> Vörös Hadsereg délről is bejuthatott a Kárpát-medencébe és a Balkánra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92467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jaltai konferencia (1945.02.)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 háború utáni rendezésről döntöttek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Németországot megszállási övezetekre osztják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háborús bűnösöket megbüntetik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nácizmust megsemmisítik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szovjetek háború előtti lengyel hódításait elismerték, cserébe a lengyel határt nyugatra tolták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2187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potsdami konferencia (1945.07.)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Attlee</a:t>
            </a:r>
            <a:r>
              <a:rPr lang="hu-HU" dirty="0" smtClean="0"/>
              <a:t>, Truman, Sztálin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Kijelölték Németország keleti határait és megszállási övezeteit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háborús bűnösöket nemzetközi bíróság ítéli el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Az amerikai és szovjet szembenállás egyre fokozódik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13376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ENSZ megalakulása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1945. június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l</a:t>
            </a:r>
            <a:r>
              <a:rPr lang="hu-HU" dirty="0" smtClean="0"/>
              <a:t>étrehozták az Egyesült Nemzetek Szervezetét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San Francisco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c</a:t>
            </a:r>
            <a:r>
              <a:rPr lang="hu-HU" dirty="0" smtClean="0"/>
              <a:t>él: a béke fenntartása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01890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Japán veresége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győzelmet lassította a japánok elszántsága</a:t>
            </a:r>
          </a:p>
          <a:p>
            <a:pPr lvl="1"/>
            <a:r>
              <a:rPr lang="hu-HU" dirty="0"/>
              <a:t>ö</a:t>
            </a:r>
            <a:r>
              <a:rPr lang="hu-HU" dirty="0" smtClean="0"/>
              <a:t>ngyilkos repülők (</a:t>
            </a:r>
            <a:r>
              <a:rPr lang="hu-HU" dirty="0" err="1" smtClean="0"/>
              <a:t>kamikazék</a:t>
            </a:r>
            <a:r>
              <a:rPr lang="hu-HU" dirty="0" smtClean="0"/>
              <a:t>)</a:t>
            </a:r>
          </a:p>
          <a:p>
            <a:pPr lvl="1"/>
            <a:r>
              <a:rPr lang="hu-HU" dirty="0"/>
              <a:t>é</a:t>
            </a:r>
            <a:r>
              <a:rPr lang="hu-HU" dirty="0" smtClean="0"/>
              <a:t>lő torpedók (1 személyes tengeralattjáró)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1944 végére amerikai fölény a Csendes-óceánon</a:t>
            </a:r>
          </a:p>
          <a:p>
            <a:pPr>
              <a:lnSpc>
                <a:spcPct val="160000"/>
              </a:lnSpc>
            </a:pPr>
            <a:r>
              <a:rPr lang="hu-HU" dirty="0" smtClean="0"/>
              <a:t>Amerika a feltétel nélküli megadást követelte</a:t>
            </a:r>
          </a:p>
          <a:p>
            <a:pPr>
              <a:lnSpc>
                <a:spcPct val="160000"/>
              </a:lnSpc>
            </a:pPr>
            <a:r>
              <a:rPr lang="hu-HU" dirty="0" smtClean="0"/>
              <a:t>Atomtámadás Japán ellen</a:t>
            </a:r>
          </a:p>
          <a:p>
            <a:pPr lvl="1"/>
            <a:r>
              <a:rPr lang="hu-HU" dirty="0" smtClean="0"/>
              <a:t>1945.08.06. - Hirosima</a:t>
            </a:r>
          </a:p>
          <a:p>
            <a:pPr lvl="1"/>
            <a:r>
              <a:rPr lang="hu-HU" dirty="0" smtClean="0"/>
              <a:t>1945.08.09. - Nagaszaki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9264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Japán veresége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811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Közel negyedmillió ember halt meg a két bombától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Ez már üzenet volt a Szovjetuniónak is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Szovjetunió felmondta a szerződést és megtámadta Japánt Mandzsúriában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Japán fegyverletétel - 1945.09.02.</a:t>
            </a:r>
          </a:p>
          <a:p>
            <a:pPr>
              <a:lnSpc>
                <a:spcPct val="160000"/>
              </a:lnSpc>
            </a:pPr>
            <a:r>
              <a:rPr lang="hu-HU" dirty="0" smtClean="0"/>
              <a:t>Véget ért az 52 millió ember életét követelő háború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57842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333</Words>
  <Application>Microsoft Office PowerPoint</Application>
  <PresentationFormat>Diavetítés a képernyőre (4:3 oldalarány)</PresentationFormat>
  <Paragraphs>55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Office-téma</vt:lpstr>
      <vt:lpstr>A szövetségesek győzelme</vt:lpstr>
      <vt:lpstr>A szövetségesek együttműködése</vt:lpstr>
      <vt:lpstr>Németország veresége</vt:lpstr>
      <vt:lpstr>Németország veresége</vt:lpstr>
      <vt:lpstr>A jaltai konferencia (1945.02.)</vt:lpstr>
      <vt:lpstr>A potsdami konferencia (1945.07.)</vt:lpstr>
      <vt:lpstr>Az ENSZ megalakulása</vt:lpstr>
      <vt:lpstr>Japán veresége</vt:lpstr>
      <vt:lpstr>Japán veresége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szövetségesek győzelme</dc:title>
  <dc:creator>Kupás Andor</dc:creator>
  <cp:lastModifiedBy>user</cp:lastModifiedBy>
  <cp:revision>31</cp:revision>
  <dcterms:created xsi:type="dcterms:W3CDTF">2019-01-10T06:55:36Z</dcterms:created>
  <dcterms:modified xsi:type="dcterms:W3CDTF">2020-02-28T09:22:01Z</dcterms:modified>
</cp:coreProperties>
</file>