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222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29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53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734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6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67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833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51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950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55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05A5-B19F-41F7-8E7C-C12A1765DE98}" type="datetimeFigureOut">
              <a:rPr lang="hu-HU" smtClean="0"/>
              <a:t>2018.08.29.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5366-C9F0-4310-A745-5B4FEC5491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511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2234679"/>
          </a:xfrm>
        </p:spPr>
        <p:txBody>
          <a:bodyPr>
            <a:normAutofit/>
          </a:bodyPr>
          <a:lstStyle/>
          <a:p>
            <a:r>
              <a:rPr lang="hu-HU" sz="6000" b="1" i="1" dirty="0"/>
              <a:t>UH a gyógyászatban és az állatvilágban</a:t>
            </a:r>
          </a:p>
        </p:txBody>
      </p:sp>
    </p:spTree>
    <p:extLst>
      <p:ext uri="{BB962C8B-B14F-4D97-AF65-F5344CB8AC3E}">
        <p14:creationId xmlns:p14="http://schemas.microsoft.com/office/powerpoint/2010/main" val="24833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Ultrahang az állatvilágban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ember nem hallja, de a kutyák reagálnak rá</a:t>
            </a:r>
          </a:p>
          <a:p>
            <a:r>
              <a:rPr lang="hu-HU" dirty="0" smtClean="0"/>
              <a:t>A denevérek ultrahang impulzussorokat bocsátanak ki, és a visszavert hangok alapján tájékozódnak </a:t>
            </a:r>
          </a:p>
          <a:p>
            <a:r>
              <a:rPr lang="hu-HU" dirty="0" smtClean="0"/>
              <a:t>A delfinek is ultrahangok segítségével tájékozódnak, másodpercenként akár 800 jelet is kibocsátanak.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67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Ultrahang az egészségügyben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frekvencia lényegesen nagyobb, mint a természetben előforduló ultrahangoké.</a:t>
            </a:r>
          </a:p>
          <a:p>
            <a:r>
              <a:rPr lang="hu-HU" dirty="0"/>
              <a:t>A</a:t>
            </a:r>
            <a:r>
              <a:rPr lang="hu-HU" dirty="0" smtClean="0"/>
              <a:t>z ötletet az I. világháborúban a tengeralattjárók felderítésére használt, a hang visszaverődésén alapuló </a:t>
            </a:r>
            <a:r>
              <a:rPr lang="hu-HU" dirty="0" err="1" smtClean="0"/>
              <a:t>szonár</a:t>
            </a:r>
            <a:r>
              <a:rPr lang="hu-HU" dirty="0" smtClean="0"/>
              <a:t> adta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707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Ultrahang az egészségügyben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ultrahang-terápiánál az ultrahang izomlazító, fájdalomcsillapító és értágító hatását használják ki.</a:t>
            </a:r>
          </a:p>
          <a:p>
            <a:r>
              <a:rPr lang="hu-HU" dirty="0"/>
              <a:t>A</a:t>
            </a:r>
            <a:r>
              <a:rPr lang="hu-HU" dirty="0" smtClean="0"/>
              <a:t> vesekő-, epekőzúzásra is használják. </a:t>
            </a:r>
          </a:p>
          <a:p>
            <a:r>
              <a:rPr lang="hu-HU" dirty="0" smtClean="0"/>
              <a:t>Fogkő eltávolítás.</a:t>
            </a:r>
            <a:endParaRPr lang="hu-HU" dirty="0"/>
          </a:p>
        </p:txBody>
      </p:sp>
      <p:pic>
        <p:nvPicPr>
          <p:cNvPr id="1026" name="Picture 2" descr="C:\Users\anya\Downloads\baby-18937_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53" y="3573016"/>
            <a:ext cx="2189989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ya\Downloads\monitor-470511_19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7450" y="-3714750"/>
            <a:ext cx="108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461445" y="6093296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79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Ékszertisztítás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56727"/>
            <a:ext cx="4374232" cy="328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54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105</Words>
  <Application>Microsoft Office PowerPoint</Application>
  <PresentationFormat>Diavetítés a képernyőre (4:3 oldalarány)</PresentationFormat>
  <Paragraphs>14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UH a gyógyászatban és az állatvilágban</vt:lpstr>
      <vt:lpstr>Ultrahang az állatvilágban</vt:lpstr>
      <vt:lpstr>Ultrahang az egészségügyben </vt:lpstr>
      <vt:lpstr>Ultrahang az egészségügyben </vt:lpstr>
      <vt:lpstr>Más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 a gyógyászatban és az állatvilágban</dc:title>
  <dc:creator>anya</dc:creator>
  <cp:lastModifiedBy>anya</cp:lastModifiedBy>
  <cp:revision>10</cp:revision>
  <dcterms:created xsi:type="dcterms:W3CDTF">2018-07-20T13:05:00Z</dcterms:created>
  <dcterms:modified xsi:type="dcterms:W3CDTF">2018-08-29T04:58:16Z</dcterms:modified>
</cp:coreProperties>
</file>