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8/8/2018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70902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8/8/2018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2073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8/8/2018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17501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8/8/2018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6421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8/8/2018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56951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8/8/2018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6510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8/8/2018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333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8/8/2018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7430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8/8/2018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064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8/8/2018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4852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8/8/2018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2714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8/8/2018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61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hu/h%C3%B3vir%C3%A1g-kivirul-tavaszi-vir%C3%A1g-%C3%BCzem-1053625/" TargetMode="External"/><Relationship Id="rId2" Type="http://schemas.openxmlformats.org/officeDocument/2006/relationships/hyperlink" Target="https://pixabay.com/hu/soi-labda-szimmetria-t%C3%A1j-3057908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ixabay.com/hu/pillang%C3%B3-rovar-term%C3%A9szet-%C3%A1llati-3205911/" TargetMode="External"/><Relationship Id="rId5" Type="http://schemas.openxmlformats.org/officeDocument/2006/relationships/hyperlink" Target="https://pixabay.com/hu/lev%C3%A9l-term%C3%A9szetes-n%C3%B6v%C3%A9ny-k%C3%B6rnyezet-3187684/" TargetMode="External"/><Relationship Id="rId4" Type="http://schemas.openxmlformats.org/officeDocument/2006/relationships/hyperlink" Target="https://pixabay.com/hu/castle-park-t%C3%BCkr%C3%B6z%C3%A9s-t%C3%BCkr%C3%B6z%C3%B6tt-v%C3%ADz-1998437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SZIMMETRIKUS SOKSZÖGEK CSOPORTOSÍTÁSA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Készítette: Dani Melinda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527744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3367" y="585216"/>
            <a:ext cx="10170833" cy="1499616"/>
          </a:xfrm>
        </p:spPr>
        <p:txBody>
          <a:bodyPr/>
          <a:lstStyle/>
          <a:p>
            <a:pPr algn="r"/>
            <a:r>
              <a:rPr lang="hu-HU" sz="5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Síkidomok</a:t>
            </a:r>
            <a:r>
              <a:rPr lang="hu-H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hu-H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hu-HU" sz="5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llipszis 2"/>
          <p:cNvSpPr/>
          <p:nvPr/>
        </p:nvSpPr>
        <p:spPr>
          <a:xfrm>
            <a:off x="415190" y="2126940"/>
            <a:ext cx="4409578" cy="42384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Ellipszis 6"/>
          <p:cNvSpPr/>
          <p:nvPr/>
        </p:nvSpPr>
        <p:spPr>
          <a:xfrm>
            <a:off x="1262743" y="348343"/>
            <a:ext cx="4814196" cy="41975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2342552" y="2339986"/>
            <a:ext cx="4453686" cy="40361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Szövegdoboz 9"/>
          <p:cNvSpPr txBox="1"/>
          <p:nvPr/>
        </p:nvSpPr>
        <p:spPr>
          <a:xfrm>
            <a:off x="2734722" y="528080"/>
            <a:ext cx="1719587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Tengelyesen szimmetrikus</a:t>
            </a:r>
            <a:endParaRPr lang="hu-H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 rot="-3420000">
            <a:off x="4930812" y="4681343"/>
            <a:ext cx="1967806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Középpontosan szimmetrikus</a:t>
            </a:r>
            <a:endParaRPr lang="hu-H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Szövegdoboz 11"/>
          <p:cNvSpPr txBox="1"/>
          <p:nvPr/>
        </p:nvSpPr>
        <p:spPr>
          <a:xfrm rot="1620000">
            <a:off x="625430" y="5345726"/>
            <a:ext cx="2511123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Forgásszimmetrikus</a:t>
            </a:r>
            <a:endParaRPr lang="hu-H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Kép 1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2" t="8336" r="12657" b="14864"/>
          <a:stretch/>
        </p:blipFill>
        <p:spPr bwMode="auto">
          <a:xfrm>
            <a:off x="3083542" y="2868187"/>
            <a:ext cx="618186" cy="67831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Kép 1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46" t="9092" r="7781" b="13971"/>
          <a:stretch/>
        </p:blipFill>
        <p:spPr bwMode="auto">
          <a:xfrm>
            <a:off x="3594516" y="3772522"/>
            <a:ext cx="885218" cy="6545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Kép 14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47" t="9275" r="11856" b="15326"/>
          <a:stretch/>
        </p:blipFill>
        <p:spPr bwMode="auto">
          <a:xfrm>
            <a:off x="3677472" y="3090171"/>
            <a:ext cx="776015" cy="60002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Kép 15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7" b="10807"/>
          <a:stretch/>
        </p:blipFill>
        <p:spPr bwMode="auto">
          <a:xfrm>
            <a:off x="3530504" y="1303011"/>
            <a:ext cx="783919" cy="10038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Kép 16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04" t="6107" r="5707" b="8418"/>
          <a:stretch/>
        </p:blipFill>
        <p:spPr bwMode="auto">
          <a:xfrm>
            <a:off x="1757620" y="2295718"/>
            <a:ext cx="983719" cy="93687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Kép 17"/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4" t="18552" r="9190" b="9889"/>
          <a:stretch/>
        </p:blipFill>
        <p:spPr bwMode="auto">
          <a:xfrm>
            <a:off x="2779336" y="4601682"/>
            <a:ext cx="1762387" cy="7019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Kép 18"/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2" t="11878" r="5279" b="19718"/>
          <a:stretch/>
        </p:blipFill>
        <p:spPr bwMode="auto">
          <a:xfrm>
            <a:off x="1717926" y="1368652"/>
            <a:ext cx="1249251" cy="73615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Kép 19"/>
          <p:cNvPicPr/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90" r="15390" b="15559"/>
          <a:stretch/>
        </p:blipFill>
        <p:spPr bwMode="auto">
          <a:xfrm>
            <a:off x="4687447" y="1254862"/>
            <a:ext cx="908089" cy="10629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Kép 20"/>
          <p:cNvPicPr/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92" r="13738" b="4772"/>
          <a:stretch/>
        </p:blipFill>
        <p:spPr bwMode="auto">
          <a:xfrm>
            <a:off x="2711683" y="3546500"/>
            <a:ext cx="849095" cy="78600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145584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4766" y="585216"/>
            <a:ext cx="10169434" cy="1499616"/>
          </a:xfrm>
        </p:spPr>
        <p:txBody>
          <a:bodyPr>
            <a:noAutofit/>
          </a:bodyPr>
          <a:lstStyle/>
          <a:p>
            <a:r>
              <a:rPr lang="hu-HU" sz="5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Természetben előforduló szimmetriák</a:t>
            </a:r>
          </a:p>
        </p:txBody>
      </p:sp>
      <p:sp>
        <p:nvSpPr>
          <p:cNvPr id="3" name="AutoShape 2" descr="Képtalálat a következőre: „szimmetriák a természetben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42" y="1979676"/>
            <a:ext cx="2957013" cy="1967484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525" y="4161186"/>
            <a:ext cx="2998302" cy="1992622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069" y="4161186"/>
            <a:ext cx="2926080" cy="1947672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5" y="4116788"/>
            <a:ext cx="2833620" cy="1649710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524" y="1942493"/>
            <a:ext cx="2998302" cy="199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5370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Képek Forrása: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62886" y="1906073"/>
            <a:ext cx="9881316" cy="4403287"/>
          </a:xfrm>
        </p:spPr>
        <p:txBody>
          <a:bodyPr>
            <a:normAutofit/>
          </a:bodyPr>
          <a:lstStyle/>
          <a:p>
            <a:r>
              <a:rPr lang="hu-HU" dirty="0" smtClean="0"/>
              <a:t>1</a:t>
            </a:r>
            <a:r>
              <a:rPr lang="hu-HU" dirty="0"/>
              <a:t>. </a:t>
            </a:r>
            <a:r>
              <a:rPr lang="hu-HU" u="sng" dirty="0">
                <a:hlinkClick r:id="rId2"/>
              </a:rPr>
              <a:t>https://pixabay.com/hu/soi-labda-szimmetria-t%C3%A1j-3057908</a:t>
            </a:r>
            <a:r>
              <a:rPr lang="hu-HU" u="sng" dirty="0" smtClean="0">
                <a:hlinkClick r:id="rId2"/>
              </a:rPr>
              <a:t>/</a:t>
            </a:r>
            <a:endParaRPr lang="hu-HU" u="sng" dirty="0" smtClean="0"/>
          </a:p>
          <a:p>
            <a:r>
              <a:rPr lang="hu-HU" dirty="0" smtClean="0"/>
              <a:t>2. </a:t>
            </a:r>
            <a:r>
              <a:rPr lang="hu-HU" u="sng" dirty="0" smtClean="0">
                <a:hlinkClick r:id="rId3"/>
              </a:rPr>
              <a:t>https://pixabay.com/hu/h%C3%B3vir%C3%A1g-kivirul-tavaszi-vir%C3%A1g-%C3%BCzem-1053625/</a:t>
            </a:r>
            <a:endParaRPr lang="hu-HU" u="sng" dirty="0" smtClean="0"/>
          </a:p>
          <a:p>
            <a:r>
              <a:rPr lang="hu-HU" dirty="0"/>
              <a:t>3</a:t>
            </a:r>
            <a:r>
              <a:rPr lang="hu-HU" dirty="0" smtClean="0"/>
              <a:t>. </a:t>
            </a:r>
            <a:r>
              <a:rPr lang="hu-HU" u="sng" dirty="0">
                <a:hlinkClick r:id="rId4"/>
              </a:rPr>
              <a:t>https://pixabay.com/hu/castle-park-t%C3%BCkr%C3%B6z%C3%A9s-t%C3%BCkr%C3%B6z%C3%B6tt-v%C3%ADz-1998437</a:t>
            </a:r>
            <a:r>
              <a:rPr lang="hu-HU" u="sng" dirty="0" smtClean="0">
                <a:hlinkClick r:id="rId4"/>
              </a:rPr>
              <a:t>/</a:t>
            </a:r>
            <a:endParaRPr lang="hu-HU" u="sng" dirty="0" smtClean="0"/>
          </a:p>
          <a:p>
            <a:r>
              <a:rPr lang="hu-HU" dirty="0" smtClean="0"/>
              <a:t>4. </a:t>
            </a:r>
            <a:r>
              <a:rPr lang="hu-HU" u="sng" dirty="0">
                <a:hlinkClick r:id="rId5"/>
              </a:rPr>
              <a:t>https://pixabay.com/hu/lev%C3%A9l-term%C3%A9szetes-n%C3%B6v%C3%A9ny-k%C3%B6rnyezet-3187684</a:t>
            </a:r>
            <a:r>
              <a:rPr lang="hu-HU" u="sng" dirty="0" smtClean="0">
                <a:hlinkClick r:id="rId5"/>
              </a:rPr>
              <a:t>/</a:t>
            </a:r>
            <a:endParaRPr lang="hu-HU" u="sng" dirty="0" smtClean="0"/>
          </a:p>
          <a:p>
            <a:r>
              <a:rPr lang="hu-HU" dirty="0"/>
              <a:t>5</a:t>
            </a:r>
            <a:r>
              <a:rPr lang="hu-HU" dirty="0" smtClean="0"/>
              <a:t>.</a:t>
            </a:r>
            <a:r>
              <a:rPr lang="hu-HU" u="sng" dirty="0" smtClean="0"/>
              <a:t> </a:t>
            </a:r>
            <a:r>
              <a:rPr lang="hu-HU" u="sng" dirty="0">
                <a:hlinkClick r:id="rId6"/>
              </a:rPr>
              <a:t>https://pixabay.com/hu/pillang%C3%B3-rovar-term%C3%A9szet-%C3%A1llati-3205911</a:t>
            </a:r>
            <a:r>
              <a:rPr lang="hu-HU" u="sng" dirty="0" smtClean="0">
                <a:hlinkClick r:id="rId6"/>
              </a:rPr>
              <a:t>/</a:t>
            </a:r>
            <a:endParaRPr lang="hu-HU" u="sng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5369142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77</TotalTime>
  <Words>53</Words>
  <Application>Microsoft Office PowerPoint</Application>
  <PresentationFormat>Szélesvásznú</PresentationFormat>
  <Paragraphs>13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9" baseType="lpstr">
      <vt:lpstr>Times New Roman</vt:lpstr>
      <vt:lpstr>Tw Cen MT</vt:lpstr>
      <vt:lpstr>Tw Cen MT Condensed</vt:lpstr>
      <vt:lpstr>Wingdings 3</vt:lpstr>
      <vt:lpstr>Integrál</vt:lpstr>
      <vt:lpstr>SZIMMETRIKUS SOKSZÖGEK CSOPORTOSÍTÁSA</vt:lpstr>
      <vt:lpstr>Síkidomok </vt:lpstr>
      <vt:lpstr>Természetben előforduló szimmetriák</vt:lpstr>
      <vt:lpstr>Képek Forrása: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Tamás</dc:creator>
  <cp:lastModifiedBy>Tamás</cp:lastModifiedBy>
  <cp:revision>10</cp:revision>
  <dcterms:created xsi:type="dcterms:W3CDTF">2018-03-24T20:09:52Z</dcterms:created>
  <dcterms:modified xsi:type="dcterms:W3CDTF">2018-08-08T18:07:40Z</dcterms:modified>
</cp:coreProperties>
</file>