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Forrás: https://hu.pinterest.com/pin/145452262936210148/</a:t>
            </a:r>
            <a:endParaRPr dirty="0"/>
          </a:p>
        </p:txBody>
      </p:sp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Forrás: http://ww3.medcomrn.com/cgi-bin/preview/edu/qpage0?9HBG4JRG;PD0112-TS08;6900</a:t>
            </a:r>
            <a:endParaRPr dirty="0"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Forrás: http://choirly.com/how-to-roll-your-r-s-for-singing/</a:t>
            </a:r>
            <a:endParaRPr dirty="0"/>
          </a:p>
        </p:txBody>
      </p:sp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mtClean="0"/>
              <a:t>Forrás: https://inside.ucumberlands.edu/academics/biology/faculty/kuss/courses/Digestive%20system/Oral%20Cavity.htm</a:t>
            </a:r>
            <a:endParaRPr/>
          </a:p>
        </p:txBody>
      </p:sp>
      <p:sp>
        <p:nvSpPr>
          <p:cNvPr id="111" name="Google Shape;1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hangok keletkezése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323528" y="548680"/>
            <a:ext cx="8568952" cy="619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hu-H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hang valamely anyag mozgásakor, rezgésekor keletkezik. Az anyag rezgését a levegő is átveszi, a levegő rezgését pedig a fülünkkel érzékeljük. </a:t>
            </a:r>
            <a:endParaRPr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hu-H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 minden hang hallható az emberi fül számára. Az ember által nem hallható hangok az </a:t>
            </a:r>
            <a:r>
              <a:rPr lang="hu-HU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infrahangok</a:t>
            </a:r>
            <a:r>
              <a:rPr lang="hu-H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és az </a:t>
            </a:r>
            <a:r>
              <a:rPr lang="hu-HU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ultrahangok</a:t>
            </a:r>
            <a:r>
              <a:rPr lang="hu-H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Légüres térben nincsenek hangok, mert nincs, ami átvenné a rezgést. </a:t>
            </a:r>
            <a:endParaRPr dirty="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hu-H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beszédhangokat tanulmányozó tudomány a fonetika.</a:t>
            </a:r>
            <a:endParaRPr dirty="0"/>
          </a:p>
          <a:p>
            <a:pPr marL="0" lvl="0" indent="0">
              <a:buNone/>
            </a:pPr>
            <a:r>
              <a:rPr lang="hu-H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Érdekességek a hangokkal kapcsolatban: </a:t>
            </a:r>
            <a:r>
              <a:rPr lang="hu-HU" sz="2800" u="sng" dirty="0">
                <a:solidFill>
                  <a:schemeClr val="hlink"/>
                </a:solidFill>
              </a:rPr>
              <a:t>http://tudasbazis.sulinet.hu/hu/search/sdt/hangok</a:t>
            </a:r>
            <a:r>
              <a:rPr lang="hu-HU" sz="2800" b="0" i="1" u="none" strike="noStrike" cap="none" dirty="0" smtClean="0">
                <a:solidFill>
                  <a:schemeClr val="dk1"/>
                </a:solidFill>
                <a:sym typeface="Calibri"/>
              </a:rPr>
              <a:t> </a:t>
            </a:r>
            <a:endParaRPr sz="28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 descr="E:\Asztal\refanyagok\9dde85d066ee6fbc3e345dd281e64d4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7031" y="71437"/>
            <a:ext cx="5372100" cy="671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hu-HU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beszédszervek</a:t>
            </a: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6112" y="600144"/>
            <a:ext cx="6552728" cy="6257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7" descr="E:\Asztal\refanyagok\6cdc9afe075073cba9826067bc9e877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41" y="332656"/>
            <a:ext cx="6535613" cy="5853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719572"/>
            <a:ext cx="7128792" cy="534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Diavetítés a képernyőre (4:3 oldalarány)</PresentationFormat>
  <Paragraphs>10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Office-téma</vt:lpstr>
      <vt:lpstr>A hangok keletkezése</vt:lpstr>
      <vt:lpstr>PowerPoint-bemutató</vt:lpstr>
      <vt:lpstr>PowerPoint-bemutató</vt:lpstr>
      <vt:lpstr>A beszédszervek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hangok keletkezése</dc:title>
  <dc:creator>Víg István</dc:creator>
  <cp:lastModifiedBy>Víg István</cp:lastModifiedBy>
  <cp:revision>3</cp:revision>
  <dcterms:modified xsi:type="dcterms:W3CDTF">2018-08-21T10:06:24Z</dcterms:modified>
</cp:coreProperties>
</file>