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Cabin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bin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bin-italic.fntdata"/><Relationship Id="rId14" Type="http://schemas.openxmlformats.org/officeDocument/2006/relationships/font" Target="fonts/Cabin-bold.fntdata"/><Relationship Id="rId16" Type="http://schemas.openxmlformats.org/officeDocument/2006/relationships/font" Target="fonts/Cab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dia" showMasterSp="0" type="title">
  <p:cSld name="TITLE">
    <p:bg>
      <p:bgPr>
        <a:solidFill>
          <a:schemeClr val="accen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 title="scalloped circle"/>
          <p:cNvSpPr/>
          <p:nvPr/>
        </p:nvSpPr>
        <p:spPr>
          <a:xfrm>
            <a:off x="3557016" y="630936"/>
            <a:ext cx="5235575" cy="5229225"/>
          </a:xfrm>
          <a:custGeom>
            <a:pathLst>
              <a:path extrusionOk="0" h="3294" w="3298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Shape 15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b="0" i="0" sz="10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194A5D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20" name="Shape 2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függőleges szöveg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üggőleges cím és szöveg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Üres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tartalom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zakaszfejléc" showMasterSp="0" type="secHead">
  <p:cSld name="SECTION_HEADER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b="0" i="0" sz="84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bin"/>
              <a:buNone/>
              <a:defRPr b="0" i="0" sz="20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37" name="Shape 37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Shape 38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pathLst>
                <a:path extrusionOk="0" h="4320" w="1773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Shape 39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pathLst>
                <a:path extrusionOk="0" h="4320" w="1037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tartalomrész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Összehasonlítás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b="1" i="0" sz="1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b="1" i="0" sz="19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sak cím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talomrész képaláírással" showMasterSp="0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Shape 63"/>
          <p:cNvSpPr txBox="1"/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b="1" i="0" sz="19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  <a:defRPr b="0" i="0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69" name="Shape 6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ép képaláírással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pic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b="0" i="0" sz="2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Shape 7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pathLst>
              <a:path extrusionOk="0" h="4320" w="3025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Shape 7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b="1" i="0" sz="1900" u="none" cap="none" strike="noStrik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286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286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286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b="0" i="0" sz="51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5600" lvl="0" marL="457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" name="Shape 11" title="Left scallop edge"/>
          <p:cNvSpPr/>
          <p:nvPr/>
        </p:nvSpPr>
        <p:spPr>
          <a:xfrm>
            <a:off x="0" y="0"/>
            <a:ext cx="885825" cy="6858000"/>
          </a:xfrm>
          <a:custGeom>
            <a:pathLst>
              <a:path extrusionOk="0" h="4320" w="558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Shape 12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pixabay.com/hu/j%C3%A9zus-sz%C3%BClet%C3%A9se-sz%C3%BClet%C3%A9s%C3%A9nek-1150128/" TargetMode="External"/><Relationship Id="rId5" Type="http://schemas.openxmlformats.org/officeDocument/2006/relationships/hyperlink" Target="https://pixabay.com/hu/j%C3%A9zus-sz%C3%BClet%C3%A9se-sz%C3%BClet%C3%A9s%C3%A9nek-1150128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pixabay.com/hu/vall%C3%A1s-hit-p%C3%A1sztor-sch%C3%A4fer-juh-3450127/" TargetMode="External"/><Relationship Id="rId5" Type="http://schemas.openxmlformats.org/officeDocument/2006/relationships/hyperlink" Target="https://pixabay.com/hu/vall%C3%A1s-hit-p%C3%A1sztor-sch%C3%A4fer-juh-3450127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s://pixabay.com/hu/szenved%C3%A9ly-kereszt%C3%A9nys%C3%A9g-nagyp%C3%A9ntek-1167636/" TargetMode="External"/><Relationship Id="rId5" Type="http://schemas.openxmlformats.org/officeDocument/2006/relationships/hyperlink" Target="https://pixabay.com/hu/szenved%C3%A9ly-kereszt%C3%A9nys%C3%A9g-nagyp%C3%A9ntek-1167636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hyperlink" Target="https://pixabay.com/hu/csal%C3%A1d-csal%C3%A1di-fot%C3%B3z%C3%A1s-2972226/" TargetMode="External"/><Relationship Id="rId5" Type="http://schemas.openxmlformats.org/officeDocument/2006/relationships/hyperlink" Target="https://pixabay.com/hu/csal%C3%A1d-csal%C3%A1di-fot%C3%B3z%C3%A1s-2972226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pixabay.com/hu/nagysz%C3%BCl%C5%91k-csecsem%C5%91-nagysz%C3%BCl%C5%91k-1703766/" TargetMode="External"/><Relationship Id="rId5" Type="http://schemas.openxmlformats.org/officeDocument/2006/relationships/hyperlink" Target="https://pixabay.com/hu/nagysz%C3%BCl%C5%91k-csecsem%C5%91-nagysz%C3%BCl%C5%91k-170376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b="0" i="0" lang="hu-HU" sz="100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APA MESÉL</a:t>
            </a:r>
            <a:endParaRPr b="0" i="0" sz="10000" u="none" cap="none" strike="noStrik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1" i="0" lang="hu-HU" sz="20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9. FEJEZET</a:t>
            </a:r>
            <a:endParaRPr b="1" i="0" sz="2000" u="none" cap="none" strike="noStrik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250" y="76200"/>
            <a:ext cx="725805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2676300" y="6105300"/>
            <a:ext cx="78783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u="sng">
                <a:solidFill>
                  <a:schemeClr val="hlink"/>
                </a:solidFill>
                <a:hlinkClick r:id="rId4"/>
              </a:rPr>
              <a:t>https://pixabay.com/hu/j%C3%A9zus-sz%C3%BClet%C3%A9se-sz%C3%BClet%C3%A9s%C3%A9nek-1150128/</a:t>
            </a:r>
            <a:endParaRPr sz="1100" u="sng">
              <a:solidFill>
                <a:schemeClr val="hlink"/>
              </a:solidFill>
              <a:hlinkClick r:id="rId5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225" y="185850"/>
            <a:ext cx="7067550" cy="524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2659575" y="5620225"/>
            <a:ext cx="6970200" cy="9702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200">
                <a:solidFill>
                  <a:srgbClr val="FFFFFF"/>
                </a:solidFill>
              </a:rPr>
              <a:t>https://pixabay.com/hu/nativity-kar%C3%A1csony-kis-j%C3%A9zussal-3023492/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600" y="269500"/>
            <a:ext cx="7791450" cy="49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711600" y="5837675"/>
            <a:ext cx="78597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u="sng">
                <a:solidFill>
                  <a:schemeClr val="hlink"/>
                </a:solidFill>
                <a:hlinkClick r:id="rId4"/>
              </a:rPr>
              <a:t>https://pixabay.com/hu/vall%C3%A1s-hit-p%C3%A1sztor-sch%C3%A4fer-juh-3450127/</a:t>
            </a:r>
            <a:endParaRPr sz="1100" u="sng">
              <a:solidFill>
                <a:schemeClr val="hlink"/>
              </a:solidFill>
              <a:hlinkClick r:id="rId5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875" y="381000"/>
            <a:ext cx="6581775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3246825" y="5402775"/>
            <a:ext cx="65817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u="sng">
                <a:solidFill>
                  <a:schemeClr val="hlink"/>
                </a:solidFill>
                <a:hlinkClick r:id="rId4"/>
              </a:rPr>
              <a:t>https://pixabay.com/hu/szenved%C3%A9ly-kereszt%C3%A9nys%C3%A9g-nagyp%C3%A9ntek-1167636/</a:t>
            </a:r>
            <a:endParaRPr sz="1100" u="sng">
              <a:solidFill>
                <a:schemeClr val="hlink"/>
              </a:solidFill>
              <a:hlinkClick r:id="rId5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750" y="381000"/>
            <a:ext cx="8510251" cy="567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2157675" y="6054500"/>
            <a:ext cx="85101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u="sng">
                <a:solidFill>
                  <a:schemeClr val="hlink"/>
                </a:solidFill>
                <a:hlinkClick r:id="rId4"/>
              </a:rPr>
              <a:t>https://pixabay.com/hu/csal%C3%A1d-csal%C3%A1di-fot%C3%B3z%C3%A1s-2972226/</a:t>
            </a:r>
            <a:endParaRPr sz="1100" u="sng">
              <a:solidFill>
                <a:schemeClr val="hlink"/>
              </a:solidFill>
              <a:hlinkClick r:id="rId5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s://hu.stockfresh.com/image/zoom/f387eb/stockfresh_91342" id="131" name="Shape 1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600" y="380988"/>
            <a:ext cx="75057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711700" y="5586750"/>
            <a:ext cx="75057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100" u="sng">
                <a:solidFill>
                  <a:schemeClr val="hlink"/>
                </a:solidFill>
                <a:hlinkClick r:id="rId4"/>
              </a:rPr>
              <a:t>https://pixabay.com/hu/nagysz%C3%BCl%C5%91k-csecsem%C5%91-nagysz%C3%BCl%C5%91k-1703766/</a:t>
            </a:r>
            <a:endParaRPr sz="1100" u="sng">
              <a:solidFill>
                <a:schemeClr val="hlink"/>
              </a:solidFill>
              <a:hlinkClick r:id="rId5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Badge">
  <a:themeElements>
    <a:clrScheme name="Kék–zöld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