
<file path=[Content_Types].xml><?xml version="1.0" encoding="utf-8"?>
<Types xmlns="http://schemas.openxmlformats.org/package/2006/content-types"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slide" Target="slides/slide5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Shape 82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" name="Shape 8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3" name="Shape 9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Shape 98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Shape 103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dia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függőleges szöveg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Függőleges cím és szöveg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6" name="Shape 7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Üres" type="blank">
  <p:cSld name="BLANK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" name="Shape 2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ím és tartalom" type="obj">
  <p:cSld name="OBJECT">
    <p:spTree>
      <p:nvGrpSpPr>
        <p:cNvPr id="2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" name="Shape 2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6" name="Shape 26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zakaszfejléc" type="secHead">
  <p:cSld name="SECTION_HEADER"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2 tartalomrész" type="twoObj">
  <p:cSld name="TWO_OBJECTS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35" name="Shape 35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06400" lvl="0" marL="4572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Összehasonlítás" type="twoTxTwoObj">
  <p:cSld name="TWO_OBJECTS_WITH_TEXT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42" name="Shape 42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indent="-2286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381000" lvl="0" marL="4572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7" name="Shape 4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sak cím" type="titleOnly">
  <p:cSld name="TITLE_ONLY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1" name="Shape 51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artalomrész képaláírással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56" name="Shape 56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Kép képaláírással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63" name="Shape 63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lvl="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228600" lvl="0" marL="457200" marR="0" rtl="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/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/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hu-HU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ransition>
    <p:fade thruBlk="1"/>
  </p:transition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hyperlink" Target="https://www.csikifoundation.org/newsm.htm" TargetMode="External"/><Relationship Id="rId4" Type="http://schemas.openxmlformats.org/officeDocument/2006/relationships/hyperlink" Target="https://www.csikifoundation.org/newsm.htm" TargetMode="External"/><Relationship Id="rId9" Type="http://schemas.openxmlformats.org/officeDocument/2006/relationships/hyperlink" Target="http://varazsmanotabor.hupont.hu/9/nemezeles" TargetMode="External"/><Relationship Id="rId5" Type="http://schemas.openxmlformats.org/officeDocument/2006/relationships/hyperlink" Target="https://www.meska.hu/t1538036-nemezlabda-hogolyo-csorgolabda" TargetMode="External"/><Relationship Id="rId6" Type="http://schemas.openxmlformats.org/officeDocument/2006/relationships/hyperlink" Target="https://www.meska.hu/t1538036-nemezlabda-hogolyo-csorgolabda" TargetMode="External"/><Relationship Id="rId7" Type="http://schemas.openxmlformats.org/officeDocument/2006/relationships/hyperlink" Target="http://bagakreativ.blogspot.com/2014/03/nemez-labda.html" TargetMode="External"/><Relationship Id="rId8" Type="http://schemas.openxmlformats.org/officeDocument/2006/relationships/hyperlink" Target="http://varazsmanotabor.hupont.hu/9/nemezeles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 txBox="1"/>
          <p:nvPr>
            <p:ph type="ctrTitle"/>
          </p:nvPr>
        </p:nvSpPr>
        <p:spPr>
          <a:xfrm>
            <a:off x="685800" y="476672"/>
            <a:ext cx="7772400" cy="554461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7200"/>
              <a:buFont typeface="Calibri"/>
              <a:buNone/>
            </a:pPr>
            <a:r>
              <a:rPr b="0" i="0" lang="hu-HU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Nemezdísz, </a:t>
            </a:r>
            <a:br>
              <a:rPr b="0" i="0" lang="hu-HU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b="0" i="0" lang="hu-HU" sz="7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nemezlabda</a:t>
            </a:r>
            <a:endParaRPr b="0" i="0" sz="7200" u="none" cap="none" strike="noStrik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Shape 85"/>
          <p:cNvSpPr txBox="1"/>
          <p:nvPr>
            <p:ph idx="1" type="subTitle"/>
          </p:nvPr>
        </p:nvSpPr>
        <p:spPr>
          <a:xfrm>
            <a:off x="1371600" y="3780275"/>
            <a:ext cx="6400800" cy="260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</a:pPr>
            <a:r>
              <a:t/>
            </a:r>
            <a:endParaRPr b="0" i="0" sz="32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FF0000"/>
              </a:buClr>
              <a:buSzPts val="1600"/>
              <a:buFont typeface="Arial"/>
              <a:buNone/>
            </a:pPr>
            <a:r>
              <a:rPr b="0" i="0" lang="hu-HU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Forrás: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rPr b="0" i="0" lang="hu-HU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https://www.csikifoundation.org/newsm.htm</a:t>
            </a:r>
            <a:r>
              <a:rPr b="0" i="0" lang="hu-HU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rPr b="0" i="0" lang="hu-HU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https://www.meska.hu/t1538036-nemezlabda-hogolyo-csorgola</a:t>
            </a:r>
            <a:r>
              <a:rPr b="0" i="0" lang="hu-HU" sz="1600" u="sng" cap="none" strike="noStrike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bda</a:t>
            </a:r>
            <a:endParaRPr/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rPr lang="hu-HU" sz="1600" u="sng">
                <a:solidFill>
                  <a:schemeClr val="hlink"/>
                </a:solidFill>
                <a:hlinkClick r:id="rId7"/>
              </a:rPr>
              <a:t>http://bagakreativ.blogspot.com/2014/03/nemez-labda.html</a:t>
            </a:r>
            <a:r>
              <a:rPr lang="hu-HU"/>
              <a:t> </a:t>
            </a:r>
            <a:r>
              <a:rPr lang="hu-HU" sz="1600" u="sng">
                <a:solidFill>
                  <a:schemeClr val="hlink"/>
                </a:solidFill>
                <a:hlinkClick r:id="rId8"/>
              </a:rPr>
              <a:t>http://varazsmanotabor.hupont.hu/9/nemezeles</a:t>
            </a:r>
            <a:endParaRPr sz="1600" u="sng">
              <a:solidFill>
                <a:schemeClr val="hlink"/>
              </a:solidFill>
              <a:hlinkClick r:id="rId9"/>
            </a:endParaRPr>
          </a:p>
          <a:p>
            <a:pPr indent="0" lvl="0" marL="0" marR="0" rtl="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Font typeface="Arial"/>
              <a:buNone/>
            </a:pPr>
            <a:r>
              <a:t/>
            </a:r>
            <a:endParaRPr sz="1600"/>
          </a:p>
          <a:p>
            <a:pPr indent="0" lvl="0" marL="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88888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C:\Users\Ágotai Ferenc\Pictures\nemlab.png" id="90" name="Shape 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7584" y="306324"/>
            <a:ext cx="7488832" cy="624535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Shape 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11560" y="408834"/>
            <a:ext cx="7973587" cy="59724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D8D8D8"/>
        </a:solidFill>
      </p:bgPr>
    </p:bg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Shape 100"/>
          <p:cNvPicPr preferRelativeResize="0"/>
          <p:nvPr/>
        </p:nvPicPr>
        <p:blipFill rotWithShape="1">
          <a:blip r:embed="rId3">
            <a:alphaModFix/>
          </a:blip>
          <a:srcRect b="6098" l="0" r="0" t="0"/>
          <a:stretch/>
        </p:blipFill>
        <p:spPr>
          <a:xfrm>
            <a:off x="1763687" y="550296"/>
            <a:ext cx="5903039" cy="554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>
    <p:fade thruBlk="1"/>
  </p:transition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" name="Shape 10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9552" y="352759"/>
            <a:ext cx="8116869" cy="61005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fade thruBlk="1"/>
  </p:transition>
</p:sld>
</file>

<file path=ppt/theme/theme1.xml><?xml version="1.0" encoding="utf-8"?>
<a:theme xmlns:a="http://schemas.openxmlformats.org/drawingml/2006/main" xmlns:r="http://schemas.openxmlformats.org/officeDocument/2006/relationships" name="Office-téma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