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2" r:id="rId5"/>
    <p:sldId id="261" r:id="rId6"/>
    <p:sldId id="257" r:id="rId7"/>
    <p:sldId id="259" r:id="rId8"/>
    <p:sldId id="258" r:id="rId9"/>
    <p:sldId id="260" r:id="rId10"/>
    <p:sldId id="266" r:id="rId11"/>
    <p:sldId id="268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23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54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7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54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08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98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11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83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32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67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71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2EAA3-DB12-4E72-8A14-6302D29B7967}" type="datetimeFigureOut">
              <a:rPr lang="hu-HU" smtClean="0"/>
              <a:t>2018. 06. 24.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F198-BD44-47B4-9AF1-B166152D291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17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hu/advent-adventi-gyerty%C3%A1k-1883840/" TargetMode="External"/><Relationship Id="rId3" Type="http://schemas.openxmlformats.org/officeDocument/2006/relationships/hyperlink" Target="https://pixabay.com/hu/advent-2-gyerty%C3%A1k-gyertyaf%C3%A9ny-3009556/" TargetMode="External"/><Relationship Id="rId7" Type="http://schemas.openxmlformats.org/officeDocument/2006/relationships/hyperlink" Target="https://pixabay.com/hu/advent-3-megjelen%C3%A9se-1883826/" TargetMode="External"/><Relationship Id="rId2" Type="http://schemas.openxmlformats.org/officeDocument/2006/relationships/hyperlink" Target="http://mese.mesepedagogia.hu/2015/11/29/advent-1-h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hu/advent-2-megjelen%C3%A9se-1883820/" TargetMode="External"/><Relationship Id="rId5" Type="http://schemas.openxmlformats.org/officeDocument/2006/relationships/hyperlink" Target="https://pixabay.com/hu/advent-1advent-adventi-gyerty%C3%A1k-1883816/" TargetMode="External"/><Relationship Id="rId10" Type="http://schemas.openxmlformats.org/officeDocument/2006/relationships/hyperlink" Target="https://pixabay.com/hu/%C3%A1llati-galamb-3335883/" TargetMode="External"/><Relationship Id="rId4" Type="http://schemas.openxmlformats.org/officeDocument/2006/relationships/hyperlink" Target="https://pixabay.com/hu/candle-tealight-k%C3%A9z-templom-f%C3%A9ny-2738529/" TargetMode="External"/><Relationship Id="rId9" Type="http://schemas.openxmlformats.org/officeDocument/2006/relationships/hyperlink" Target="https://pixabay.com/hu/gyermek-j%C3%A9zus-j%C3%A1szol-kar%C3%A1csony-300703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744583"/>
            <a:ext cx="9144000" cy="1001894"/>
          </a:xfrm>
        </p:spPr>
        <p:txBody>
          <a:bodyPr/>
          <a:lstStyle/>
          <a:p>
            <a:r>
              <a:rPr lang="hu-HU" dirty="0" smtClean="0"/>
              <a:t>ADVENTI MONDÓKA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401094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818788" y="5290457"/>
            <a:ext cx="10515600" cy="13339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9600" dirty="0" smtClean="0"/>
              <a:t>ÜDVÖZLÉGY !</a:t>
            </a:r>
            <a:endParaRPr lang="hu-HU" sz="9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62" y="195876"/>
            <a:ext cx="5081451" cy="483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91135"/>
      </p:ext>
    </p:extLst>
  </p:cSld>
  <p:clrMapOvr>
    <a:masterClrMapping/>
  </p:clrMapOvr>
  <p:transition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28725" y="1238896"/>
            <a:ext cx="9815514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Felhasznált források: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Adventi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mondóka (népköltés) szövege: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http://mese.mesepedagogia.hu/2015/11/29/advent-1-het/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Képek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forrásai: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1. dia	</a:t>
            </a: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https://pixabay.com/hu/advent-2-gyerty%C3%A1k-gyertyaf%C3%A9ny-3009556/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4. dia	</a:t>
            </a: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https://pixabay.com/hu/candle-tealight-k%C3%A9z-templom-f%C3%A9ny-2738529/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5. dia	</a:t>
            </a: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https://pixabay.com/hu/advent-1advent-adventi-gyerty%C3%A1k-1883816/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6. dia	</a:t>
            </a: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https://pixabay.com/hu/advent-2-megjelen%C3%A9se-1883820/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7. dia	</a:t>
            </a: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https://pixabay.com/hu/advent-3-megjelen%C3%A9se-1883826/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8. dia	</a:t>
            </a: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https://pixabay.com/hu/advent-adventi-gyerty%C3%A1k-1883840/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9. dia	</a:t>
            </a: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https://pixabay.com/hu/gyermek-j%C3%A9zus-j%C3%A1szol-kar%C3%A1csony-3007032/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10. dia	</a:t>
            </a: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https://pixabay.com/hu/%C3%A1llati-galamb-3335883/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793" y="1933303"/>
            <a:ext cx="10515600" cy="2769326"/>
          </a:xfrm>
        </p:spPr>
        <p:txBody>
          <a:bodyPr>
            <a:noAutofit/>
          </a:bodyPr>
          <a:lstStyle/>
          <a:p>
            <a:pPr algn="ctr"/>
            <a:r>
              <a:rPr lang="hu-HU" sz="20000" b="1" dirty="0" smtClean="0"/>
              <a:t>ADVENT</a:t>
            </a:r>
            <a:endParaRPr lang="hu-HU" sz="20000" b="1" dirty="0"/>
          </a:p>
        </p:txBody>
      </p:sp>
    </p:spTree>
    <p:extLst>
      <p:ext uri="{BB962C8B-B14F-4D97-AF65-F5344CB8AC3E}">
        <p14:creationId xmlns:p14="http://schemas.microsoft.com/office/powerpoint/2010/main" val="15219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793" y="1933303"/>
            <a:ext cx="10515600" cy="2769326"/>
          </a:xfrm>
        </p:spPr>
        <p:txBody>
          <a:bodyPr>
            <a:noAutofit/>
          </a:bodyPr>
          <a:lstStyle/>
          <a:p>
            <a:pPr algn="ctr"/>
            <a:r>
              <a:rPr lang="hu-HU" sz="20000" b="1" dirty="0" smtClean="0"/>
              <a:t>ADVENT</a:t>
            </a:r>
            <a:endParaRPr lang="hu-HU" sz="20000" b="1" dirty="0"/>
          </a:p>
        </p:txBody>
      </p:sp>
    </p:spTree>
    <p:extLst>
      <p:ext uri="{BB962C8B-B14F-4D97-AF65-F5344CB8AC3E}">
        <p14:creationId xmlns:p14="http://schemas.microsoft.com/office/powerpoint/2010/main" val="1016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-715" t="-1" r="20358" b="14857"/>
          <a:stretch/>
        </p:blipFill>
        <p:spPr>
          <a:xfrm>
            <a:off x="3393282" y="1568086"/>
            <a:ext cx="5081451" cy="4711069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671513" y="234178"/>
            <a:ext cx="5072062" cy="13339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9600" dirty="0" smtClean="0"/>
              <a:t>GYERTYA</a:t>
            </a:r>
            <a:endParaRPr lang="hu-HU" sz="96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474733" y="5291953"/>
            <a:ext cx="3290819" cy="13339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9600" dirty="0" smtClean="0"/>
              <a:t>ÉG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25315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90" y="574767"/>
            <a:ext cx="9462870" cy="586993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098973" y="1118780"/>
            <a:ext cx="17443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0" dirty="0" smtClean="0">
                <a:solidFill>
                  <a:schemeClr val="bg1"/>
                </a:solidFill>
              </a:rPr>
              <a:t>1</a:t>
            </a:r>
            <a:endParaRPr lang="hu-HU" sz="2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00" y="576000"/>
            <a:ext cx="9448800" cy="597931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294916" y="1131843"/>
            <a:ext cx="17443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175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00" y="576000"/>
            <a:ext cx="9448800" cy="597931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098973" y="1118780"/>
            <a:ext cx="17443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06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00" y="576000"/>
            <a:ext cx="9448800" cy="59350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098973" y="1118780"/>
            <a:ext cx="17443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960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09" y="470263"/>
            <a:ext cx="7300052" cy="4859097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884102" y="5524092"/>
            <a:ext cx="10515600" cy="13339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9600" dirty="0" smtClean="0"/>
              <a:t>KIS JÉZUSKA 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18775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over/>
      </p:transition>
    </mc:Choice>
    <mc:Fallback xmlns="">
      <p:transition advClick="0" advTm="1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</Words>
  <Application>Microsoft Office PowerPoint</Application>
  <PresentationFormat>Szélesvásznú</PresentationFormat>
  <Paragraphs>23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Office-téma</vt:lpstr>
      <vt:lpstr>ADVENTI MONDÓKA</vt:lpstr>
      <vt:lpstr>ADVENT</vt:lpstr>
      <vt:lpstr>ADVENT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ADVENTI MONDÓKA</dc:title>
  <dc:creator>Czompó Zsuzsanna</dc:creator>
  <cp:lastModifiedBy>Czompó Zsuzsanna</cp:lastModifiedBy>
  <cp:revision>9</cp:revision>
  <dcterms:created xsi:type="dcterms:W3CDTF">2018-05-03T19:04:09Z</dcterms:created>
  <dcterms:modified xsi:type="dcterms:W3CDTF">2018-06-24T14:59:42Z</dcterms:modified>
</cp:coreProperties>
</file>