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2838E-81CF-44A9-8F8D-E73A88D4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34292-23F2-4897-8606-53DF66EA49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893C7-DFE6-4879-8112-B9B2DA8846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6CE4A-5754-4F11-B405-EDA650FD21A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CE47-8B71-4502-B978-E220C3C25B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02531-DB5C-4632-962E-5D3FC9E225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FBCD-BBEC-408C-9D65-1C24925668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531D7-7E59-4BF2-A9D1-2496571D9F0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B8144-D191-4D34-8DF0-5EB258C254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99B9-3619-4383-9B03-6F3713DA9F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70A6-4387-4FFB-B9C2-55CF3516E4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EEA1CEF-B0E3-41EF-A139-9F62707AB7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2557466" y="2224035"/>
            <a:ext cx="644420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Ábrahám vándorlása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Cím 1"/>
          <p:cNvSpPr txBox="1">
            <a:spLocks/>
          </p:cNvSpPr>
          <p:nvPr/>
        </p:nvSpPr>
        <p:spPr bwMode="auto">
          <a:xfrm>
            <a:off x="-15754" y="1054178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b="1"/>
              <a:t>1. </a:t>
            </a:r>
            <a:r>
              <a:rPr lang="hu-HU" sz="3200" b="1" dirty="0"/>
              <a:t>Izráel vándorlása</a:t>
            </a:r>
            <a:endParaRPr lang="hu-HU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Cím 1"/>
          <p:cNvSpPr txBox="1">
            <a:spLocks/>
          </p:cNvSpPr>
          <p:nvPr/>
        </p:nvSpPr>
        <p:spPr bwMode="auto">
          <a:xfrm>
            <a:off x="-15754" y="1620003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Ószöv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szerint: Isten szövetsége Ábrahámmal</a:t>
            </a:r>
          </a:p>
        </p:txBody>
      </p:sp>
      <p:sp>
        <p:nvSpPr>
          <p:cNvPr id="10" name="Cím 1"/>
          <p:cNvSpPr txBox="1">
            <a:spLocks/>
          </p:cNvSpPr>
          <p:nvPr/>
        </p:nvSpPr>
        <p:spPr bwMode="auto">
          <a:xfrm>
            <a:off x="571500" y="3000375"/>
            <a:ext cx="678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hu-HU" sz="4800" kern="0" dirty="0">
              <a:solidFill>
                <a:schemeClr val="tx2"/>
              </a:solidFill>
            </a:endParaRPr>
          </a:p>
        </p:txBody>
      </p:sp>
      <p:sp>
        <p:nvSpPr>
          <p:cNvPr id="6" name="Cím 1"/>
          <p:cNvSpPr txBox="1">
            <a:spLocks/>
          </p:cNvSpPr>
          <p:nvPr/>
        </p:nvSpPr>
        <p:spPr bwMode="auto">
          <a:xfrm>
            <a:off x="2555776" y="2926209"/>
            <a:ext cx="644420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József </a:t>
            </a:r>
            <a:r>
              <a:rPr lang="hu-HU" sz="3200" kern="0" dirty="0" smtClean="0">
                <a:cs typeface="+mn-cs"/>
              </a:rPr>
              <a:t>után Egyiptomba</a:t>
            </a:r>
            <a:endParaRPr lang="hu-HU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555776" y="3547474"/>
            <a:ext cx="644420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egyiptomi fogság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 bwMode="auto">
          <a:xfrm>
            <a:off x="2555776" y="4191280"/>
            <a:ext cx="644420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szabadulás Egyiptomból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2555776" y="4842499"/>
            <a:ext cx="644420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Kánaán földjén állam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 bwMode="auto">
          <a:xfrm>
            <a:off x="-1690" y="5433811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cs typeface="+mn-cs"/>
              </a:rPr>
              <a:t>tudomány: kapcsolat </a:t>
            </a:r>
            <a:r>
              <a:rPr lang="hu-HU" sz="3200" kern="0" dirty="0" smtClean="0">
                <a:cs typeface="+mn-cs"/>
              </a:rPr>
              <a:t>a</a:t>
            </a:r>
            <a:r>
              <a:rPr lang="hu-HU" sz="3200" kern="0" dirty="0" smtClean="0">
                <a:solidFill>
                  <a:schemeClr val="tx2"/>
                </a:solidFill>
                <a:cs typeface="+mn-cs"/>
              </a:rPr>
              <a:t> </a:t>
            </a:r>
            <a:r>
              <a:rPr lang="hu-HU" sz="3200" kern="0" dirty="0" err="1" smtClean="0">
                <a:solidFill>
                  <a:schemeClr val="tx2"/>
                </a:solidFill>
                <a:cs typeface="+mn-cs"/>
              </a:rPr>
              <a:t>hükszószokkal</a:t>
            </a:r>
            <a:r>
              <a:rPr lang="hu-HU" sz="3200" kern="0" dirty="0">
                <a:solidFill>
                  <a:schemeClr val="tx2"/>
                </a:solidFill>
                <a:cs typeface="+mn-cs"/>
              </a:rPr>
              <a:t>?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2545025" y="6025123"/>
            <a:ext cx="6583221" cy="40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kivándorlás </a:t>
            </a:r>
            <a:r>
              <a:rPr lang="hu-HU" sz="3200" kern="0" dirty="0" smtClean="0">
                <a:latin typeface="+mj-lt"/>
                <a:ea typeface="+mj-ea"/>
                <a:cs typeface="+mj-cs"/>
              </a:rPr>
              <a:t>a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tengeri 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népek idején?</a:t>
            </a:r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0944AE1F-04A4-45B4-89D5-BBB70838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38644"/>
          </a:xfrm>
        </p:spPr>
        <p:txBody>
          <a:bodyPr/>
          <a:lstStyle/>
          <a:p>
            <a:r>
              <a:rPr lang="hu-HU" sz="3600" b="1">
                <a:solidFill>
                  <a:schemeClr val="bg1"/>
                </a:solidFill>
              </a:rPr>
              <a:t>Izrael története a babiloni fogságból visszatérésig</a:t>
            </a:r>
            <a:endParaRPr lang="hu-H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6" grpId="0"/>
      <p:bldP spid="7" grpId="0"/>
      <p:bldP spid="8" grpId="0"/>
      <p:bldP spid="9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b="1"/>
              <a:t>2. </a:t>
            </a:r>
            <a:r>
              <a:rPr lang="hu-HU" sz="3200" b="1" dirty="0"/>
              <a:t>Izráel Kr.e. 9-8. sz.</a:t>
            </a:r>
            <a:endParaRPr lang="hu-HU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0" y="54868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Dávid: Jeruzsálem </a:t>
            </a:r>
            <a:r>
              <a:rPr lang="hu-HU" sz="3200" kern="0" dirty="0" smtClean="0">
                <a:latin typeface="+mj-lt"/>
                <a:ea typeface="+mj-ea"/>
                <a:cs typeface="+mj-cs"/>
              </a:rPr>
              <a:t>elfoglalása</a:t>
            </a:r>
            <a:endParaRPr lang="hu-HU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1331640" y="1052736"/>
            <a:ext cx="781236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kőtáblák ide</a:t>
            </a:r>
          </a:p>
        </p:txBody>
      </p:sp>
      <p:sp>
        <p:nvSpPr>
          <p:cNvPr id="15" name="Cím 1"/>
          <p:cNvSpPr txBox="1">
            <a:spLocks/>
          </p:cNvSpPr>
          <p:nvPr/>
        </p:nvSpPr>
        <p:spPr bwMode="auto">
          <a:xfrm>
            <a:off x="0" y="1556792"/>
            <a:ext cx="9144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Salamon: a Templom felépítése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 bwMode="auto">
          <a:xfrm>
            <a:off x="1691680" y="2060848"/>
            <a:ext cx="745232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Isten a </a:t>
            </a:r>
            <a:r>
              <a:rPr lang="hu-HU" sz="32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Sion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hegyén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dirty="0"/>
              <a:t>Salamon után 2 részre: Izráel, Júda (→ zsidó)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0" y="54868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egyistenhit nem elég szilárd</a:t>
            </a:r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0" y="1052736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próféták: vissza Istenhez</a:t>
            </a:r>
          </a:p>
        </p:txBody>
      </p:sp>
      <p:sp>
        <p:nvSpPr>
          <p:cNvPr id="15" name="Cím 1"/>
          <p:cNvSpPr txBox="1">
            <a:spLocks/>
          </p:cNvSpPr>
          <p:nvPr/>
        </p:nvSpPr>
        <p:spPr bwMode="auto">
          <a:xfrm>
            <a:off x="1619672" y="1556792"/>
            <a:ext cx="752432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Isten ítéletet 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b="1"/>
              <a:t>3. </a:t>
            </a:r>
            <a:r>
              <a:rPr lang="hu-HU" sz="3200" b="1" dirty="0"/>
              <a:t>Ellenállás, fogság, szabadulás</a:t>
            </a:r>
            <a:endParaRPr lang="hu-HU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0" y="54868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721</a:t>
            </a:r>
            <a:r>
              <a:rPr lang="hu-HU" sz="3200" kern="0" dirty="0" smtClean="0">
                <a:latin typeface="+mj-lt"/>
                <a:ea typeface="+mj-ea"/>
                <a:cs typeface="+mj-cs"/>
              </a:rPr>
              <a:t>.: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asszírok elfoglalják Izráelt, fogság</a:t>
            </a:r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0" y="1052736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598, 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587</a:t>
            </a:r>
            <a:r>
              <a:rPr lang="hu-HU" sz="3200" kern="0" dirty="0" smtClean="0">
                <a:latin typeface="+mj-lt"/>
                <a:ea typeface="+mj-ea"/>
                <a:cs typeface="+mj-cs"/>
              </a:rPr>
              <a:t>.: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babiloniak elfoglalják 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Jeruzsálemet, 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fogság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0" y="1556792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517</a:t>
            </a:r>
            <a:r>
              <a:rPr lang="hu-HU" sz="3200" kern="0" dirty="0" smtClean="0">
                <a:latin typeface="+mj-lt"/>
                <a:ea typeface="+mj-ea"/>
                <a:cs typeface="+mj-cs"/>
              </a:rPr>
              <a:t>.:</a:t>
            </a:r>
            <a:r>
              <a:rPr lang="hu-HU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perzsák visszaengedik a </a:t>
            </a:r>
            <a:r>
              <a:rPr lang="hu-HU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</a:t>
            </a:r>
            <a:r>
              <a:rPr lang="hu-HU" sz="3200" kern="0" dirty="0" err="1" smtClean="0">
                <a:latin typeface="+mj-lt"/>
                <a:ea typeface="+mj-ea"/>
                <a:cs typeface="+mj-cs"/>
              </a:rPr>
              <a:t>ú</a:t>
            </a:r>
            <a:r>
              <a:rPr lang="hu-HU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daiakat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 bwMode="auto">
          <a:xfrm>
            <a:off x="899592" y="2530910"/>
            <a:ext cx="82444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zsidók: nincs közösség </a:t>
            </a:r>
            <a:r>
              <a:rPr lang="hu-HU" sz="32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Samáriával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dirty="0"/>
              <a:t>zsidó ꞊ Törvény (</a:t>
            </a:r>
            <a:r>
              <a:rPr lang="hu-HU" sz="3200" dirty="0" err="1"/>
              <a:t>Ószöv</a:t>
            </a:r>
            <a:r>
              <a:rPr lang="hu-HU" sz="3200" dirty="0"/>
              <a:t>.) szerint él</a:t>
            </a:r>
            <a:endParaRPr lang="hu-H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0" y="54868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 smtClean="0">
                <a:latin typeface="+mj-lt"/>
                <a:ea typeface="+mj-ea"/>
                <a:cs typeface="+mj-cs"/>
              </a:rPr>
              <a:t>Ószövetség szerkesztése</a:t>
            </a:r>
            <a:endParaRPr lang="hu-HU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0" y="1052736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Templom újjáépítése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0" y="1556792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húsvét: Egyiptomból szabadulás emléke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 bwMode="auto">
          <a:xfrm>
            <a:off x="1403648" y="2060848"/>
            <a:ext cx="774035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bárány feláldozása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0" y="2564904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hu-H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Messiás eljövetele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5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143</Words>
  <Application>Microsoft Office PowerPoint</Application>
  <PresentationFormat>Diavetítés a képernyőre (4:3 oldalarány)</PresentationFormat>
  <Paragraphs>30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Arial</vt:lpstr>
      <vt:lpstr>Alapértelmezett terv</vt:lpstr>
      <vt:lpstr>Izrael története a babiloni fogságból visszatérésig</vt:lpstr>
      <vt:lpstr>PowerPoint-bemutató</vt:lpstr>
      <vt:lpstr>PowerPoint-bemutató</vt:lpstr>
      <vt:lpstr>PowerPoint-bemutató</vt:lpstr>
      <vt:lpstr>PowerPoint-bemutató</vt:lpstr>
    </vt:vector>
  </TitlesOfParts>
  <Company>teszt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Vallás és művelődés</dc:title>
  <dc:creator>CS</dc:creator>
  <cp:lastModifiedBy>user</cp:lastModifiedBy>
  <cp:revision>167</cp:revision>
  <dcterms:created xsi:type="dcterms:W3CDTF">2011-10-16T15:50:57Z</dcterms:created>
  <dcterms:modified xsi:type="dcterms:W3CDTF">2020-02-13T19:11:58Z</dcterms:modified>
</cp:coreProperties>
</file>