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92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083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563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53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257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83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78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33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45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94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1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AEEAE-B065-4739-B957-BA88A7610272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250A9-16B0-44CB-81C1-067AFDABD4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2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gyenlőtlen fejlődés</a:t>
            </a:r>
            <a:br>
              <a:rPr lang="hu-HU" dirty="0" smtClean="0"/>
            </a:br>
            <a:r>
              <a:rPr lang="hu-HU" dirty="0" smtClean="0"/>
              <a:t>Az </a:t>
            </a:r>
            <a:r>
              <a:rPr lang="hu-HU" dirty="0"/>
              <a:t>a</a:t>
            </a:r>
            <a:r>
              <a:rPr lang="hu-HU" dirty="0" smtClean="0"/>
              <a:t>ntant létrejötte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063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antant kialakulása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A britek végül a franciák mellé álltak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1904.: </a:t>
            </a:r>
            <a:r>
              <a:rPr lang="hu-HU" dirty="0" err="1" smtClean="0">
                <a:solidFill>
                  <a:srgbClr val="FF0000"/>
                </a:solidFill>
              </a:rPr>
              <a:t>entente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cordiale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(szívélyes megegyezés)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ngol-francia szövetség (antant)</a:t>
            </a:r>
          </a:p>
          <a:p>
            <a:r>
              <a:rPr lang="hu-HU" dirty="0" smtClean="0"/>
              <a:t>A britek az oroszokhoz is közeledtek</a:t>
            </a:r>
          </a:p>
          <a:p>
            <a:r>
              <a:rPr lang="hu-HU" dirty="0" smtClean="0">
                <a:solidFill>
                  <a:srgbClr val="0000FF"/>
                </a:solidFill>
              </a:rPr>
              <a:t>1907.: angol-orosz szövetség</a:t>
            </a:r>
          </a:p>
          <a:p>
            <a:r>
              <a:rPr lang="hu-HU" dirty="0" smtClean="0">
                <a:solidFill>
                  <a:srgbClr val="008000"/>
                </a:solidFill>
              </a:rPr>
              <a:t>hármas szövetség </a:t>
            </a:r>
            <a:r>
              <a:rPr lang="hu-HU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↔ </a:t>
            </a:r>
            <a:r>
              <a:rPr lang="hu-HU" dirty="0" smtClean="0">
                <a:solidFill>
                  <a:srgbClr val="008000"/>
                </a:solidFill>
              </a:rPr>
              <a:t>hármas antant</a:t>
            </a:r>
          </a:p>
          <a:p>
            <a:r>
              <a:rPr lang="hu-HU" dirty="0" smtClean="0"/>
              <a:t>Esély van egy háborús konfliktus kirobbanására</a:t>
            </a:r>
          </a:p>
          <a:p>
            <a:r>
              <a:rPr lang="hu-HU" dirty="0" smtClean="0"/>
              <a:t>Az Egyesült Államok kimaradt mindezekből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563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egyenlőtlen fejlődés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ipari forradalom első országainak gazdasági fejlődése lassult</a:t>
            </a:r>
          </a:p>
          <a:p>
            <a:pPr lvl="1"/>
            <a:r>
              <a:rPr lang="hu-HU" dirty="0" smtClean="0">
                <a:solidFill>
                  <a:srgbClr val="0000FF"/>
                </a:solidFill>
              </a:rPr>
              <a:t>Anglia, Franciaország</a:t>
            </a:r>
          </a:p>
          <a:p>
            <a:pPr>
              <a:lnSpc>
                <a:spcPct val="160000"/>
              </a:lnSpc>
            </a:pPr>
            <a:r>
              <a:rPr lang="hu-HU" dirty="0" smtClean="0"/>
              <a:t>A később indulók alacsonyabb szintről zárkóztak fel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Németország, Egyesült Államok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legújabb eszközöket és eljárásokat alkalmazták, ezért</a:t>
            </a:r>
            <a:r>
              <a:rPr lang="hu-HU" dirty="0"/>
              <a:t> </a:t>
            </a:r>
            <a:r>
              <a:rPr lang="hu-HU" dirty="0" smtClean="0"/>
              <a:t>gyorsabban fejlődtek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második ipari forradalom új iparágaiban </a:t>
            </a:r>
            <a:r>
              <a:rPr lang="hu-HU" dirty="0" smtClean="0">
                <a:solidFill>
                  <a:srgbClr val="008000"/>
                </a:solidFill>
              </a:rPr>
              <a:t>a világ élvonalába kerültek</a:t>
            </a:r>
          </a:p>
          <a:p>
            <a:pPr lvl="2"/>
            <a:r>
              <a:rPr lang="hu-HU" dirty="0"/>
              <a:t>e</a:t>
            </a:r>
            <a:r>
              <a:rPr lang="hu-HU" dirty="0" smtClean="0"/>
              <a:t>lektrotechnika, vegyipar, autógyártás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996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Németország és gyarmatai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A XIX. század végére bevezették az általános választójogot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00FF"/>
                </a:solidFill>
              </a:rPr>
              <a:t>II. Vilmos császár </a:t>
            </a:r>
            <a:r>
              <a:rPr lang="hu-HU" dirty="0" smtClean="0"/>
              <a:t>menesztette Bismarckot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Új külpolitikai irány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e</a:t>
            </a:r>
            <a:r>
              <a:rPr lang="hu-HU" dirty="0" smtClean="0"/>
              <a:t>rős gazdaság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gyarmatszerzés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Afrikában négy gyarmatot szereztek</a:t>
            </a:r>
          </a:p>
          <a:p>
            <a:pPr lvl="2">
              <a:lnSpc>
                <a:spcPct val="150000"/>
              </a:lnSpc>
            </a:pPr>
            <a:r>
              <a:rPr lang="hu-HU" dirty="0" smtClean="0"/>
              <a:t>Kamerun, Togo, Namíbia, Tanzánia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4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Egyesült Államok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rgbClr val="0000FF"/>
                </a:solidFill>
              </a:rPr>
              <a:t>A XIX. század végére a világ első gazdasági hatalma lett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ermészeti erőforrások + bevándorlás</a:t>
            </a:r>
          </a:p>
          <a:p>
            <a:r>
              <a:rPr lang="hu-HU" dirty="0" smtClean="0"/>
              <a:t>Tőkebefektetéseit folyamatosan növelte</a:t>
            </a:r>
          </a:p>
          <a:p>
            <a:r>
              <a:rPr lang="hu-HU" dirty="0" smtClean="0"/>
              <a:t>Nem gyarmatokat szerzett, hanem gazdasági befolyást</a:t>
            </a:r>
          </a:p>
          <a:p>
            <a:pPr lvl="1"/>
            <a:r>
              <a:rPr lang="hu-HU" dirty="0" smtClean="0">
                <a:solidFill>
                  <a:srgbClr val="008000"/>
                </a:solidFill>
              </a:rPr>
              <a:t>Monroe-elv (1823): Amerika az amerikaiaké</a:t>
            </a:r>
          </a:p>
          <a:p>
            <a:r>
              <a:rPr lang="hu-HU" dirty="0" smtClean="0"/>
              <a:t>Nyitott kapuk elve (1899)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gész Kínára kiterjedő szabad kereskedelem</a:t>
            </a:r>
          </a:p>
          <a:p>
            <a:r>
              <a:rPr lang="hu-HU" dirty="0" smtClean="0">
                <a:solidFill>
                  <a:srgbClr val="0000FF"/>
                </a:solidFill>
              </a:rPr>
              <a:t>Panama-csatorna megszerzése (1914)</a:t>
            </a:r>
          </a:p>
          <a:p>
            <a:r>
              <a:rPr lang="hu-HU" dirty="0" smtClean="0"/>
              <a:t>Befolyása alá került Kuba, Puerto Rico és a </a:t>
            </a:r>
            <a:r>
              <a:rPr lang="hu-HU" dirty="0" err="1" smtClean="0"/>
              <a:t>Fülöp-szk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69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modernizálódó Japán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Korábban (Kínához hasonlóan) </a:t>
            </a:r>
            <a:r>
              <a:rPr lang="hu-HU" dirty="0" smtClean="0">
                <a:solidFill>
                  <a:srgbClr val="0000FF"/>
                </a:solidFill>
              </a:rPr>
              <a:t>elzárkózott</a:t>
            </a:r>
          </a:p>
          <a:p>
            <a:r>
              <a:rPr lang="hu-HU" dirty="0" smtClean="0"/>
              <a:t>Az Egyesült Államok a kikötői megnyitására kényszerítette (1854)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szabad kereskedelem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Erős magántulajdon, piaci körülmények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Nem került gyarmati vagy félgyarmati sorba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8857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modernizálódó Japán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25144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>
                <a:solidFill>
                  <a:srgbClr val="0000FF"/>
                </a:solidFill>
              </a:rPr>
              <a:t>Meidzsi-reform</a:t>
            </a:r>
            <a:r>
              <a:rPr lang="hu-HU" dirty="0" smtClean="0">
                <a:solidFill>
                  <a:srgbClr val="0000FF"/>
                </a:solidFill>
              </a:rPr>
              <a:t> (1868)</a:t>
            </a:r>
          </a:p>
          <a:p>
            <a:pPr lvl="1"/>
            <a:r>
              <a:rPr lang="hu-HU" dirty="0" err="1">
                <a:solidFill>
                  <a:srgbClr val="008000"/>
                </a:solidFill>
              </a:rPr>
              <a:t>s</a:t>
            </a:r>
            <a:r>
              <a:rPr lang="hu-HU" dirty="0" err="1" smtClean="0">
                <a:solidFill>
                  <a:srgbClr val="008000"/>
                </a:solidFill>
              </a:rPr>
              <a:t>ógunátus</a:t>
            </a:r>
            <a:r>
              <a:rPr lang="hu-HU" dirty="0" smtClean="0"/>
              <a:t> eltörlése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vége a feudális rendszernek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urópai vívmányok gyors átvétele</a:t>
            </a:r>
          </a:p>
          <a:p>
            <a:pPr lvl="2"/>
            <a:r>
              <a:rPr lang="hu-HU" dirty="0"/>
              <a:t>a</a:t>
            </a:r>
            <a:r>
              <a:rPr lang="hu-HU" dirty="0" smtClean="0"/>
              <a:t>lkotmány, parlament</a:t>
            </a:r>
          </a:p>
          <a:p>
            <a:pPr lvl="2"/>
            <a:r>
              <a:rPr lang="hu-HU" dirty="0" smtClean="0"/>
              <a:t>szabványok, gépek</a:t>
            </a:r>
          </a:p>
          <a:p>
            <a:pPr lvl="2"/>
            <a:r>
              <a:rPr lang="hu-HU" dirty="0" smtClean="0"/>
              <a:t>öltözet</a:t>
            </a:r>
          </a:p>
          <a:p>
            <a:pPr lvl="2"/>
            <a:r>
              <a:rPr lang="hu-HU" dirty="0"/>
              <a:t>t</a:t>
            </a:r>
            <a:r>
              <a:rPr lang="hu-HU" dirty="0" smtClean="0"/>
              <a:t>ankötelezettség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szamurájok ideje véget ért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apitalista állammá vált</a:t>
            </a:r>
          </a:p>
          <a:p>
            <a:r>
              <a:rPr lang="hu-HU" dirty="0" smtClean="0"/>
              <a:t>Kevés nyersanyag és ásványkincs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hódítások</a:t>
            </a:r>
          </a:p>
          <a:p>
            <a:pPr lvl="1"/>
            <a:r>
              <a:rPr lang="hu-HU" dirty="0" smtClean="0"/>
              <a:t>Korea, Tajvan, Mandzsúria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92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 orosz-japán háború (1904-1905)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/>
          <a:lstStyle/>
          <a:p>
            <a:r>
              <a:rPr lang="hu-HU" dirty="0" smtClean="0"/>
              <a:t>A japánok Mandzsúriában támadták meg az oroszokat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győzelem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a térségből való kiszorítás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m</a:t>
            </a:r>
            <a:r>
              <a:rPr lang="hu-HU" dirty="0" smtClean="0"/>
              <a:t>odernebb japán hadsereg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k</a:t>
            </a:r>
            <a:r>
              <a:rPr lang="hu-HU" dirty="0" smtClean="0"/>
              <a:t>özelebbi japán utánpótlás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z orosz utánpótlási vonalak kiépítetlenek voltak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20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antant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Oroszországnak nincs európai szövetségese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Franciaország Németországgal szemben az oroszok támogatását kereste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>
                <a:solidFill>
                  <a:srgbClr val="008000"/>
                </a:solidFill>
              </a:rPr>
              <a:t>szövetségkötés (1893)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britek kimaradtak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keleti kérdésben a Monarchiát támogatták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o</a:t>
            </a:r>
            <a:r>
              <a:rPr lang="hu-HU" dirty="0" smtClean="0"/>
              <a:t>roszokkal és a franciákkal harc a gyarmatokért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126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antant kialakulása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hu-HU" dirty="0"/>
              <a:t>A</a:t>
            </a:r>
            <a:r>
              <a:rPr lang="hu-HU" dirty="0" smtClean="0"/>
              <a:t> XX. század elejére Németország lett Európa vezető hatalma</a:t>
            </a:r>
          </a:p>
          <a:p>
            <a:r>
              <a:rPr lang="hu-HU" dirty="0" smtClean="0"/>
              <a:t>Franciaország lemaradt a versenyben</a:t>
            </a:r>
          </a:p>
          <a:p>
            <a:r>
              <a:rPr lang="hu-HU" dirty="0" smtClean="0"/>
              <a:t>Oroszország meggyengült</a:t>
            </a:r>
          </a:p>
          <a:p>
            <a:r>
              <a:rPr lang="hu-HU" dirty="0"/>
              <a:t>N</a:t>
            </a:r>
            <a:r>
              <a:rPr lang="hu-HU" dirty="0" smtClean="0"/>
              <a:t>agy-Britannia számára </a:t>
            </a:r>
            <a:r>
              <a:rPr lang="hu-HU" dirty="0" err="1" smtClean="0"/>
              <a:t>Németo</a:t>
            </a:r>
            <a:r>
              <a:rPr lang="hu-HU" dirty="0" smtClean="0"/>
              <a:t>. veszélyessé vált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hadiflotta fejlesztése miatt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briteké erősebb lett, mert a szárazföldi erőket nem fejlesztették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467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388</Words>
  <Application>Microsoft Office PowerPoint</Application>
  <PresentationFormat>Diavetítés a képernyőre (4:3 oldalarány)</PresentationFormat>
  <Paragraphs>70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Office-téma</vt:lpstr>
      <vt:lpstr>Egyenlőtlen fejlődés Az antant létrejötte</vt:lpstr>
      <vt:lpstr>Az egyenlőtlen fejlődés</vt:lpstr>
      <vt:lpstr>Németország és gyarmatai</vt:lpstr>
      <vt:lpstr>Az Egyesült Államok </vt:lpstr>
      <vt:lpstr>A modernizálódó Japán</vt:lpstr>
      <vt:lpstr>A modernizálódó Japán</vt:lpstr>
      <vt:lpstr>Az  orosz-japán háború (1904-1905)</vt:lpstr>
      <vt:lpstr>Az antant kialakulása</vt:lpstr>
      <vt:lpstr>Az antant kialakulása</vt:lpstr>
      <vt:lpstr>Az antant kialakulása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egyenlőtlen fejlődés – az antant létrejötte</dc:title>
  <dc:creator>Kupás Andor</dc:creator>
  <cp:lastModifiedBy>user</cp:lastModifiedBy>
  <cp:revision>40</cp:revision>
  <dcterms:created xsi:type="dcterms:W3CDTF">2018-06-28T13:50:22Z</dcterms:created>
  <dcterms:modified xsi:type="dcterms:W3CDTF">2020-03-10T14:58:54Z</dcterms:modified>
</cp:coreProperties>
</file>