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28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00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21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4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19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95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418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0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9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9193-74DB-4BEE-B425-65C517773249}" type="datetimeFigureOut">
              <a:rPr lang="hu-HU" smtClean="0"/>
              <a:t>2020. 03. 10.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95A4B-E4DC-4228-B931-33A6EE92CA9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77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hármas szövetség létrejötte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95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három császár szövetsége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Bismarck </a:t>
            </a:r>
            <a:r>
              <a:rPr lang="hu-HU" dirty="0"/>
              <a:t>F</a:t>
            </a:r>
            <a:r>
              <a:rPr lang="hu-HU" dirty="0" smtClean="0"/>
              <a:t>ranciaország elszigetelésére törekedett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artott a francia </a:t>
            </a:r>
            <a:r>
              <a:rPr lang="hu-HU" dirty="0" err="1" smtClean="0"/>
              <a:t>revanstól</a:t>
            </a:r>
            <a:endParaRPr lang="hu-HU" dirty="0" smtClean="0"/>
          </a:p>
          <a:p>
            <a:pPr lvl="1"/>
            <a:r>
              <a:rPr lang="hu-HU" dirty="0"/>
              <a:t>j</a:t>
            </a:r>
            <a:r>
              <a:rPr lang="hu-HU" dirty="0" smtClean="0"/>
              <a:t>ó viszony ápolása Oroszországgal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1873.: három császár szövetsége</a:t>
            </a:r>
          </a:p>
          <a:p>
            <a:pPr lvl="1"/>
            <a:r>
              <a:rPr lang="hu-HU" dirty="0" smtClean="0">
                <a:solidFill>
                  <a:srgbClr val="0000FF"/>
                </a:solidFill>
              </a:rPr>
              <a:t>Német Császárság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rgbClr val="FF0000"/>
                </a:solidFill>
              </a:rPr>
              <a:t>I. Vilmos</a:t>
            </a:r>
          </a:p>
          <a:p>
            <a:pPr lvl="1"/>
            <a:r>
              <a:rPr lang="hu-HU" dirty="0" smtClean="0">
                <a:solidFill>
                  <a:srgbClr val="0000FF"/>
                </a:solidFill>
              </a:rPr>
              <a:t>Oroszország</a:t>
            </a:r>
            <a:r>
              <a:rPr lang="hu-HU" dirty="0" smtClean="0"/>
              <a:t> – </a:t>
            </a:r>
            <a:r>
              <a:rPr lang="hu-HU" dirty="0" smtClean="0">
                <a:solidFill>
                  <a:srgbClr val="FF0000"/>
                </a:solidFill>
              </a:rPr>
              <a:t>II. Sándor</a:t>
            </a:r>
          </a:p>
          <a:p>
            <a:pPr lvl="1"/>
            <a:r>
              <a:rPr lang="hu-HU" dirty="0" smtClean="0">
                <a:solidFill>
                  <a:srgbClr val="0000FF"/>
                </a:solidFill>
              </a:rPr>
              <a:t>Osztrák-Magyar Monarchia </a:t>
            </a:r>
            <a:r>
              <a:rPr lang="hu-HU" dirty="0" smtClean="0"/>
              <a:t>– </a:t>
            </a:r>
            <a:r>
              <a:rPr lang="hu-HU" dirty="0" smtClean="0">
                <a:solidFill>
                  <a:srgbClr val="FF0000"/>
                </a:solidFill>
              </a:rPr>
              <a:t>Ferenc József</a:t>
            </a:r>
          </a:p>
          <a:p>
            <a:pPr lvl="1"/>
            <a:r>
              <a:rPr lang="hu-HU" dirty="0"/>
              <a:t>m</a:t>
            </a:r>
            <a:r>
              <a:rPr lang="hu-HU" dirty="0" smtClean="0"/>
              <a:t>inden európai konfliktus esetén együttműködnek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4333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keleti kérdés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180528" y="1600200"/>
            <a:ext cx="9324528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Az Oszmán Birodalom elnyomása a Balkánon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k</a:t>
            </a:r>
            <a:r>
              <a:rPr lang="hu-HU" dirty="0" smtClean="0"/>
              <a:t>eresztények és muzulmánok közötti ellentét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f</a:t>
            </a:r>
            <a:r>
              <a:rPr lang="hu-HU" dirty="0" smtClean="0"/>
              <a:t>elkelés Bulgáriában (1875)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/>
              <a:t>leverték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szultán rendezte volna a helyzetet, de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e</a:t>
            </a:r>
            <a:r>
              <a:rPr lang="hu-HU" dirty="0" smtClean="0"/>
              <a:t>lutasította Bulgária és Bosznia-Hercegovina autonómiáját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Oroszország a balkáni keresztények (ortodox) védelmében háborút robbantott ki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68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1877-1878-as orosz-török háború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Az orosz, szerb és román hadak Isztambulig jutottak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angol flotta befutott a Boszporuszra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San </a:t>
            </a:r>
            <a:r>
              <a:rPr lang="hu-HU" dirty="0" err="1" smtClean="0">
                <a:solidFill>
                  <a:srgbClr val="008000"/>
                </a:solidFill>
              </a:rPr>
              <a:t>Stefanó-i</a:t>
            </a:r>
            <a:r>
              <a:rPr lang="hu-HU" dirty="0" smtClean="0">
                <a:solidFill>
                  <a:srgbClr val="008000"/>
                </a:solidFill>
              </a:rPr>
              <a:t> béke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törökök elvesztették a Balkánt, </a:t>
            </a:r>
            <a:r>
              <a:rPr lang="hu-HU" dirty="0"/>
              <a:t>I</a:t>
            </a:r>
            <a:r>
              <a:rPr lang="hu-HU" dirty="0" smtClean="0"/>
              <a:t>sztambul kivételével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területeket Nagy-Bulgária kapta meg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900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berlini kongresszus (1878)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 nagyhatalmak nem ismerték el Nagy-Bulgáriát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t</a:t>
            </a:r>
            <a:r>
              <a:rPr lang="hu-HU" dirty="0" smtClean="0"/>
              <a:t>artottak a túl nagy orosz befolyástól</a:t>
            </a:r>
          </a:p>
          <a:p>
            <a:pPr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törököknél maradtak jelentős balkáni területek</a:t>
            </a:r>
          </a:p>
          <a:p>
            <a:pPr>
              <a:lnSpc>
                <a:spcPct val="150000"/>
              </a:lnSpc>
            </a:pPr>
            <a:r>
              <a:rPr lang="hu-HU" dirty="0"/>
              <a:t>B</a:t>
            </a:r>
            <a:r>
              <a:rPr lang="hu-HU" dirty="0" smtClean="0"/>
              <a:t>esszarábia déli része orosz fennhatóság alá került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em juthattak ki a Földközi-tengerre</a:t>
            </a:r>
          </a:p>
        </p:txBody>
      </p:sp>
    </p:spTree>
    <p:extLst>
      <p:ext uri="{BB962C8B-B14F-4D97-AF65-F5344CB8AC3E}">
        <p14:creationId xmlns:p14="http://schemas.microsoft.com/office/powerpoint/2010/main" val="187119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berlini kongresszus (1878)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-324544" y="1447738"/>
            <a:ext cx="946854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/>
              <a:t>Az OMM megszállta (okkupálta) Bosznia-Hercegovinát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Oszmán Birodalom nagyhatalom maradt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Ciprust a britek kapták meg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Az európai egyensúly megmaradt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Románia, Szerbia, Bulgária független lett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542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kettős és a hármas szövetség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853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00FF"/>
                </a:solidFill>
              </a:rPr>
              <a:t>1879.: kettős szövetség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Német Császárság - OMM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émeteknek a franciákkal szemben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</a:t>
            </a:r>
            <a:r>
              <a:rPr lang="hu-HU" dirty="0" smtClean="0"/>
              <a:t> Monarchiának az oroszokkal szemben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FF0000"/>
                </a:solidFill>
              </a:rPr>
              <a:t>1882.:</a:t>
            </a:r>
            <a:r>
              <a:rPr lang="hu-HU" dirty="0" smtClean="0">
                <a:solidFill>
                  <a:srgbClr val="00B0F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hármas szövetség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Olaszország csatlakozása a francia ellentét miatt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6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Oroszország keletre fordulása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hu-HU" dirty="0" smtClean="0"/>
              <a:t>Európában nincs szövetségese</a:t>
            </a:r>
          </a:p>
          <a:p>
            <a:r>
              <a:rPr lang="hu-HU" dirty="0" smtClean="0"/>
              <a:t>Ázsiában kívánt hódítani</a:t>
            </a:r>
          </a:p>
          <a:p>
            <a:pPr lvl="1"/>
            <a:r>
              <a:rPr lang="hu-HU" dirty="0" smtClean="0">
                <a:solidFill>
                  <a:srgbClr val="008000"/>
                </a:solidFill>
              </a:rPr>
              <a:t>Közép-Ázsia</a:t>
            </a:r>
            <a:r>
              <a:rPr lang="hu-HU" dirty="0" smtClean="0"/>
              <a:t> nomád és félnomád államait vonta függésbe</a:t>
            </a:r>
          </a:p>
          <a:p>
            <a:pPr lvl="1"/>
            <a:r>
              <a:rPr lang="hu-HU" dirty="0" smtClean="0">
                <a:solidFill>
                  <a:srgbClr val="008000"/>
                </a:solidFill>
              </a:rPr>
              <a:t>Afganisztán </a:t>
            </a:r>
            <a:r>
              <a:rPr lang="hu-HU" dirty="0" smtClean="0"/>
              <a:t>helyzete</a:t>
            </a:r>
          </a:p>
          <a:p>
            <a:pPr lvl="2"/>
            <a:r>
              <a:rPr lang="hu-HU" dirty="0"/>
              <a:t>a</a:t>
            </a:r>
            <a:r>
              <a:rPr lang="hu-HU" dirty="0" smtClean="0"/>
              <a:t>ngol érdekszférát sértett India közelsége miatt</a:t>
            </a:r>
          </a:p>
          <a:p>
            <a:pPr lvl="2"/>
            <a:r>
              <a:rPr lang="hu-HU" dirty="0" smtClean="0"/>
              <a:t>ütközőállam lett az orosz és angol birodalom között</a:t>
            </a:r>
          </a:p>
          <a:p>
            <a:pPr lvl="1"/>
            <a:r>
              <a:rPr lang="hu-HU" dirty="0" smtClean="0">
                <a:solidFill>
                  <a:srgbClr val="008000"/>
                </a:solidFill>
              </a:rPr>
              <a:t>Vlagyivosztok</a:t>
            </a:r>
            <a:r>
              <a:rPr lang="hu-HU" dirty="0" smtClean="0"/>
              <a:t> megszerzése (1860)</a:t>
            </a:r>
          </a:p>
          <a:p>
            <a:pPr lvl="2"/>
            <a:r>
              <a:rPr lang="hu-HU" dirty="0"/>
              <a:t>e</a:t>
            </a:r>
            <a:r>
              <a:rPr lang="hu-HU" dirty="0" smtClean="0"/>
              <a:t>gész évben jégmentes kikötő</a:t>
            </a:r>
          </a:p>
          <a:p>
            <a:pPr lvl="2"/>
            <a:r>
              <a:rPr lang="hu-HU" dirty="0" err="1"/>
              <a:t>t</a:t>
            </a:r>
            <a:r>
              <a:rPr lang="hu-HU" dirty="0" err="1" smtClean="0"/>
              <a:t>ranszszibériai</a:t>
            </a:r>
            <a:r>
              <a:rPr lang="hu-HU" dirty="0" smtClean="0"/>
              <a:t> vasút végállomása</a:t>
            </a:r>
          </a:p>
          <a:p>
            <a:pPr lvl="1"/>
            <a:r>
              <a:rPr lang="hu-HU" dirty="0"/>
              <a:t>b</a:t>
            </a:r>
            <a:r>
              <a:rPr lang="hu-HU" dirty="0" smtClean="0"/>
              <a:t>efolyás szerzése Mandzsúriában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56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276</Words>
  <Application>Microsoft Office PowerPoint</Application>
  <PresentationFormat>Diavetítés a képernyőre (4:3 oldalarány)</PresentationFormat>
  <Paragraphs>53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A hármas szövetség létrejötte</vt:lpstr>
      <vt:lpstr>A három császár szövetsége</vt:lpstr>
      <vt:lpstr>A keleti kérdés</vt:lpstr>
      <vt:lpstr>Az 1877-1878-as orosz-török háború</vt:lpstr>
      <vt:lpstr>A berlini kongresszus (1878)</vt:lpstr>
      <vt:lpstr>A berlini kongresszus (1878)</vt:lpstr>
      <vt:lpstr>A kettős és a hármas szövetség</vt:lpstr>
      <vt:lpstr>Oroszország keletre fordulása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hármas szövetség létrejötte</dc:title>
  <dc:creator>Kupás Andor</dc:creator>
  <cp:lastModifiedBy>user</cp:lastModifiedBy>
  <cp:revision>35</cp:revision>
  <dcterms:created xsi:type="dcterms:W3CDTF">2018-06-25T07:31:26Z</dcterms:created>
  <dcterms:modified xsi:type="dcterms:W3CDTF">2020-03-10T14:57:50Z</dcterms:modified>
</cp:coreProperties>
</file>