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6" r:id="rId8"/>
    <p:sldId id="265" r:id="rId9"/>
    <p:sldId id="261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9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50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10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700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13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81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9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1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3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87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6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59F0F3-5C7C-40A5-94C2-6C622A5D20A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20B9DC3-8C15-4FEC-B6BE-6642A6F8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85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Kornéliusz</a:t>
            </a:r>
            <a:r>
              <a:rPr lang="hu-HU" dirty="0" smtClean="0"/>
              <a:t> és Péter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44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951" y="215900"/>
            <a:ext cx="11765902" cy="6511471"/>
          </a:xfrm>
        </p:spPr>
        <p:txBody>
          <a:bodyPr>
            <a:normAutofit/>
          </a:bodyPr>
          <a:lstStyle/>
          <a:p>
            <a:r>
              <a:rPr lang="hu-HU" sz="2800" dirty="0"/>
              <a:t>Ki volt Kornéliusz?</a:t>
            </a:r>
          </a:p>
          <a:p>
            <a:r>
              <a:rPr lang="hu-HU" sz="2800" dirty="0"/>
              <a:t>Mit mondott neki Isten?</a:t>
            </a:r>
          </a:p>
          <a:p>
            <a:r>
              <a:rPr lang="hu-HU" sz="2800" dirty="0"/>
              <a:t>Mit csinált Péter a ház tetején?</a:t>
            </a:r>
          </a:p>
          <a:p>
            <a:r>
              <a:rPr lang="hu-HU" sz="2800" dirty="0"/>
              <a:t>Mire lett figyelmes Péter imádkozás közben?</a:t>
            </a:r>
          </a:p>
          <a:p>
            <a:r>
              <a:rPr lang="hu-HU" sz="2800" dirty="0"/>
              <a:t>Mire kérte Isten Pétert, amikor révületbe esett?</a:t>
            </a:r>
          </a:p>
          <a:p>
            <a:r>
              <a:rPr lang="hu-HU" sz="2800" dirty="0"/>
              <a:t>Miért nem akart Péter enni az Isten által küldött állatokból?</a:t>
            </a:r>
          </a:p>
          <a:p>
            <a:r>
              <a:rPr lang="hu-HU" sz="2800" dirty="0"/>
              <a:t>Mit gondoltok mely állatok számítottak tisztáltannak a zsidótörvények szerint?</a:t>
            </a:r>
          </a:p>
          <a:p>
            <a:r>
              <a:rPr lang="hu-HU" sz="2800" dirty="0"/>
              <a:t>Miért hívta fel a figyelmet Péter arra, hogy egy zsidó nem léphet be egy római ember házába?</a:t>
            </a:r>
          </a:p>
          <a:p>
            <a:r>
              <a:rPr lang="hu-HU" sz="2800" dirty="0"/>
              <a:t>Amikor Kornéliusz beszámolt Péternek az isteni eseményekről, mit értetett meg Péter?</a:t>
            </a:r>
          </a:p>
          <a:p>
            <a:r>
              <a:rPr lang="hu-HU" sz="2800" dirty="0"/>
              <a:t>A történet mivel utal az egyenlőségre?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95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Kornéliusz és Péter- feladatlap 2.sz. melléklet. (15 perc)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0077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Aranymondás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FF0000"/>
                </a:solidFill>
              </a:rPr>
              <a:t>„ Most értem meg igazán, hogy Isten nem személyválogató, hanem minden nép között kedves előtte, aki féli őt és igazságot cselekszik.”</a:t>
            </a:r>
            <a:endParaRPr lang="hu-H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2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Aranymondás értelmezése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8300" y="1689100"/>
            <a:ext cx="11430000" cy="4826000"/>
          </a:xfrm>
        </p:spPr>
        <p:txBody>
          <a:bodyPr>
            <a:normAutofit/>
          </a:bodyPr>
          <a:lstStyle/>
          <a:p>
            <a:r>
              <a:rPr lang="hu-HU" sz="3600" dirty="0"/>
              <a:t>Hogyan magyaráznád, meg ezt az aranymondást egy veled egykorú barátodnak?</a:t>
            </a:r>
          </a:p>
          <a:p>
            <a:r>
              <a:rPr lang="hu-HU" sz="3600" dirty="0"/>
              <a:t>Melyik az a szó az aranymondásban, ami az egyenlőségre utal? </a:t>
            </a:r>
            <a:endParaRPr lang="hu-HU" sz="3600" dirty="0" smtClean="0"/>
          </a:p>
          <a:p>
            <a:r>
              <a:rPr lang="hu-HU" sz="3600" dirty="0"/>
              <a:t>4.sz. melléklet-aranymondás </a:t>
            </a:r>
            <a:r>
              <a:rPr lang="hu-HU" sz="3600" dirty="0" smtClean="0"/>
              <a:t>feldolgozása ( 20 perc)</a:t>
            </a:r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5123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06401" y="2383752"/>
            <a:ext cx="1178559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sz. melléklet-szimmetria tágabb értelmezése. (15 perc)</a:t>
            </a:r>
            <a:endParaRPr lang="hu-H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3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Foglalkozás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 mai foglalkozáson olyan történetet fogtok hallani amiben, szintén megjelenik a szimmetria, de most Isten tanítja meg Jézus egyik tanítványának, hogy milyen az egyforma bánásmód.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42659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66" y="92527"/>
            <a:ext cx="5094642" cy="66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94" y="360390"/>
            <a:ext cx="5320044" cy="54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" y="686868"/>
            <a:ext cx="9326770" cy="53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7" y="610782"/>
            <a:ext cx="3355848" cy="54498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99" y="113911"/>
            <a:ext cx="54768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9" y="923731"/>
            <a:ext cx="9163979" cy="49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5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68" y="132182"/>
            <a:ext cx="6528707" cy="65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4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TM03090434[[fn=Fás világ]]</Template>
  <TotalTime>38</TotalTime>
  <Words>208</Words>
  <Application>Microsoft Office PowerPoint</Application>
  <PresentationFormat>Szélesvásznú</PresentationFormat>
  <Paragraphs>22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Times New Roman</vt:lpstr>
      <vt:lpstr>Wingdings</vt:lpstr>
      <vt:lpstr>Fabetű</vt:lpstr>
      <vt:lpstr>Kornéliusz és Péter</vt:lpstr>
      <vt:lpstr>PowerPoint-bemutató</vt:lpstr>
      <vt:lpstr>Foglalkozás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Feladatlap</vt:lpstr>
      <vt:lpstr>Aranymondás</vt:lpstr>
      <vt:lpstr>Aranymondás értelmezése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7.osztály</dc:title>
  <dc:creator>GulyasCsaladka</dc:creator>
  <cp:lastModifiedBy>Erika Saly</cp:lastModifiedBy>
  <cp:revision>7</cp:revision>
  <dcterms:created xsi:type="dcterms:W3CDTF">2015-12-26T18:19:53Z</dcterms:created>
  <dcterms:modified xsi:type="dcterms:W3CDTF">2019-06-14T10:41:05Z</dcterms:modified>
</cp:coreProperties>
</file>