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Source Code Pro" panose="020B0604020202020204" charset="-18"/>
      <p:regular r:id="rId7"/>
      <p:bold r:id="rId8"/>
    </p:embeddedFont>
    <p:embeddedFont>
      <p:font typeface="Amatic SC" panose="020B0604020202020204" charset="-79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bfa862d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bfa862de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bfa862d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bfa862d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dbfa862de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dbfa862de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Magyarország kisebbségei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Grafikon, diagram és ábraelemzés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Alsószentmárton korfája 2001. és Magyarország korfája 2005.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25" y="864750"/>
            <a:ext cx="4563605" cy="284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374" y="864750"/>
            <a:ext cx="4563624" cy="284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egy főre jutó jövedelem 2013. és a cigányság elhelyezkedése 2001.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t="5993" b="5993"/>
          <a:stretch/>
        </p:blipFill>
        <p:spPr>
          <a:xfrm>
            <a:off x="140325" y="864750"/>
            <a:ext cx="4563604" cy="28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t="1371" b="1371"/>
          <a:stretch/>
        </p:blipFill>
        <p:spPr>
          <a:xfrm>
            <a:off x="4580374" y="864750"/>
            <a:ext cx="4563622" cy="284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Álláskeresők 2017. és a cigányság elhelyezkedése 2001.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t="5993" b="5993"/>
          <a:stretch/>
        </p:blipFill>
        <p:spPr>
          <a:xfrm>
            <a:off x="140325" y="864750"/>
            <a:ext cx="4563604" cy="28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t="1371" b="1371"/>
          <a:stretch/>
        </p:blipFill>
        <p:spPr>
          <a:xfrm>
            <a:off x="4580374" y="864750"/>
            <a:ext cx="4563622" cy="284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Diavetítés a képernyőre (16:9 oldalarány)</PresentationFormat>
  <Paragraphs>5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Source Code Pro</vt:lpstr>
      <vt:lpstr>Amatic SC</vt:lpstr>
      <vt:lpstr>Arial</vt:lpstr>
      <vt:lpstr>Beach Day</vt:lpstr>
      <vt:lpstr>Magyarország kisebbségei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kisebbségei</dc:title>
  <dc:creator>Vezeto2</dc:creator>
  <cp:lastModifiedBy>Vezeto2</cp:lastModifiedBy>
  <cp:revision>1</cp:revision>
  <dcterms:modified xsi:type="dcterms:W3CDTF">2018-07-28T10:04:05Z</dcterms:modified>
</cp:coreProperties>
</file>