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1" r:id="rId3"/>
    <p:sldId id="265" r:id="rId4"/>
    <p:sldId id="263" r:id="rId5"/>
    <p:sldId id="266" r:id="rId6"/>
    <p:sldId id="262" r:id="rId7"/>
    <p:sldId id="260" r:id="rId8"/>
    <p:sldId id="270" r:id="rId9"/>
    <p:sldId id="271" r:id="rId10"/>
    <p:sldId id="276" r:id="rId11"/>
    <p:sldId id="277" r:id="rId12"/>
    <p:sldId id="278" r:id="rId13"/>
    <p:sldId id="279" r:id="rId14"/>
    <p:sldId id="267" r:id="rId15"/>
    <p:sldId id="269" r:id="rId16"/>
    <p:sldId id="268" r:id="rId17"/>
    <p:sldId id="258" r:id="rId18"/>
    <p:sldId id="259" r:id="rId19"/>
    <p:sldId id="257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67C67-C49F-4061-85CE-5ED101624F1F}" type="datetimeFigureOut">
              <a:rPr lang="hu-HU" smtClean="0"/>
              <a:t>2018. 08. 27.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87C85-6BAA-4ADC-A2B2-8C65DE085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4314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kép forrása: https://pixabay.com/hu/szóköz-illúzió-optikai-mélység-35245/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87C85-6BAA-4ADC-A2B2-8C65DE08554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4949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Kép forrása: https://pixabay.com/hu/f%C3%A9mes-k%C3%A9k-f%C3%A9nyes-f%C3%A9nyvisszaver%C5%91-865610/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87C85-6BAA-4ADC-A2B2-8C65DE08554E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5164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kép forrása: https://pixabay.com/hu/pepita-optical-illusion-gömb-3d-s-2859036/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87C85-6BAA-4ADC-A2B2-8C65DE08554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6068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kép forrása: http://www.publicdomainfiles.com/show_file.php?id=13921995625339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87C85-6BAA-4ADC-A2B2-8C65DE08554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7452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 kép forrása: https://commons.wikimedia.org/wiki/File:Optical-illusion-checkerboard-twisted-cord.svg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F87C85-6BAA-4ADC-A2B2-8C65DE08554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8854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1C19-033B-40C8-8EFF-C7777672D0F4}" type="datetime1">
              <a:rPr lang="hu-HU" smtClean="0"/>
              <a:t>2018. 08. 27.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7620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13BD-4467-4326-BB72-EEDC9FDA4F51}" type="datetime1">
              <a:rPr lang="hu-HU" smtClean="0"/>
              <a:t>2018. 08. 27.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178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B528-64AC-4809-9E84-BA53A23F7624}" type="datetime1">
              <a:rPr lang="hu-HU" smtClean="0"/>
              <a:t>2018. 08. 27.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175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7E2F6-EA37-4610-997A-B0D3DD40765C}" type="datetime1">
              <a:rPr lang="hu-HU" smtClean="0"/>
              <a:t>2018. 08. 27.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56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F3A7-BDAC-4D61-BD01-12C2DFE473BF}" type="datetime1">
              <a:rPr lang="hu-HU" smtClean="0"/>
              <a:t>2018. 08. 27.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032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7E10-48EE-4629-9980-3B6DDA7F76B4}" type="datetime1">
              <a:rPr lang="hu-HU" smtClean="0"/>
              <a:t>2018. 08. 27.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836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E168-3BBB-4275-B011-C3C4495C8022}" type="datetime1">
              <a:rPr lang="hu-HU" smtClean="0"/>
              <a:t>2018. 08. 27.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324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7B56-2299-4842-89D2-D51D52581AF4}" type="datetime1">
              <a:rPr lang="hu-HU" smtClean="0"/>
              <a:t>2018. 08. 27.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23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D8E77-23FC-4D70-AFEB-067863654765}" type="datetime1">
              <a:rPr lang="hu-HU" smtClean="0"/>
              <a:t>2018. 08. 27.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9155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2EA9-D1BC-48DD-9AA6-080D99774A65}" type="datetime1">
              <a:rPr lang="hu-HU" smtClean="0"/>
              <a:t>2018. 08. 27.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676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41911-4951-4A2A-BDFB-FA622F77D7EB}" type="datetime1">
              <a:rPr lang="hu-HU" smtClean="0"/>
              <a:t>2018. 08. 27.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0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462C1-48EF-4365-906F-2292F1E3D3A4}" type="datetime1">
              <a:rPr lang="hu-HU" smtClean="0"/>
              <a:t>2018. 08. 27.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8F9FE-4F40-4FA6-BA00-0CA5D395B4A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947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940186"/>
          </a:xfrm>
        </p:spPr>
        <p:txBody>
          <a:bodyPr/>
          <a:lstStyle/>
          <a:p>
            <a:r>
              <a:rPr lang="hu-HU" dirty="0" smtClean="0"/>
              <a:t>EGYENESPÁROK, SOKSZÖG, KERÜLET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754880"/>
            <a:ext cx="9144000" cy="502920"/>
          </a:xfrm>
        </p:spPr>
        <p:txBody>
          <a:bodyPr/>
          <a:lstStyle/>
          <a:p>
            <a:r>
              <a:rPr lang="hu-HU" dirty="0" smtClean="0"/>
              <a:t>1. témacsomag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12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10</a:t>
            </a:fld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/>
          <a:srcRect l="6666" t="4785" r="25814" b="10728"/>
          <a:stretch/>
        </p:blipFill>
        <p:spPr>
          <a:xfrm>
            <a:off x="769555" y="309463"/>
            <a:ext cx="9130938" cy="6412012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5498" y="1950264"/>
            <a:ext cx="3432345" cy="2231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89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11</a:t>
            </a:fld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/>
          <a:srcRect l="6666" t="4785" r="25814" b="10728"/>
          <a:stretch/>
        </p:blipFill>
        <p:spPr>
          <a:xfrm>
            <a:off x="769555" y="309463"/>
            <a:ext cx="9130938" cy="6412012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5498" y="1950264"/>
            <a:ext cx="3432345" cy="223132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2976" y="1950264"/>
            <a:ext cx="3401286" cy="222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4682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12</a:t>
            </a:fld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/>
          <a:srcRect l="6666" t="4785" r="25814" b="10728"/>
          <a:stretch/>
        </p:blipFill>
        <p:spPr>
          <a:xfrm>
            <a:off x="769555" y="309463"/>
            <a:ext cx="9130938" cy="6412012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5498" y="1950264"/>
            <a:ext cx="3432345" cy="223132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2976" y="1950264"/>
            <a:ext cx="3401286" cy="222863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0860" y="4240951"/>
            <a:ext cx="3188866" cy="215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555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13</a:t>
            </a:fld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/>
          <a:srcRect l="6666" t="4785" r="25814" b="10728"/>
          <a:stretch/>
        </p:blipFill>
        <p:spPr>
          <a:xfrm>
            <a:off x="769555" y="309463"/>
            <a:ext cx="9130938" cy="6412012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5498" y="1950264"/>
            <a:ext cx="3432345" cy="223132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2976" y="1950264"/>
            <a:ext cx="3401286" cy="222863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0860" y="4240951"/>
            <a:ext cx="3188866" cy="2150947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2976" y="4335471"/>
            <a:ext cx="3401286" cy="220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96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SOKSZÖG </a:t>
            </a:r>
            <a:r>
              <a:rPr lang="hu-HU" dirty="0"/>
              <a:t>–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NEM SOKSZÖG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92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199" y="404312"/>
            <a:ext cx="3629297" cy="5952037"/>
          </a:xfrm>
        </p:spPr>
        <p:txBody>
          <a:bodyPr>
            <a:normAutofit fontScale="90000"/>
          </a:bodyPr>
          <a:lstStyle/>
          <a:p>
            <a:r>
              <a:rPr lang="hu-HU" dirty="0"/>
              <a:t>A számokkal jelölt síkidomok mellé írjatok I betűt, ha sokszög, H betűt, ha nem sokszög a megadott alakzat!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6320" y="-129326"/>
            <a:ext cx="7345680" cy="7136213"/>
          </a:xfrm>
          <a:prstGeom prst="rect">
            <a:avLst/>
          </a:prstGeo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886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6755" y="1709738"/>
            <a:ext cx="11691256" cy="2852737"/>
          </a:xfrm>
        </p:spPr>
        <p:txBody>
          <a:bodyPr/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ADOTT KERÜLETŰ SOKSZÖGEK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232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Rajzoljatok különböző sokszögeket, melyek kerülete 10 egység!</a:t>
            </a:r>
          </a:p>
          <a:p>
            <a:pPr marL="0" indent="0">
              <a:buNone/>
            </a:pPr>
            <a:endParaRPr lang="hu-H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oldalak csak a rácsvonalon lehetnek!</a:t>
            </a:r>
          </a:p>
          <a:p>
            <a:pPr marL="0" indent="0">
              <a:buNone/>
            </a:pPr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Ügyelj arra, hogy azonos sokszögek ne legyenek más helyzetben!</a:t>
            </a:r>
            <a:endParaRPr lang="hu-H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328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978331"/>
            <a:ext cx="10515600" cy="3198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MEGOLDÁS</a:t>
            </a:r>
            <a:endParaRPr lang="hu-HU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835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35766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424"/>
          <a:stretch/>
        </p:blipFill>
        <p:spPr>
          <a:xfrm>
            <a:off x="423679" y="1214846"/>
            <a:ext cx="11269029" cy="5643153"/>
          </a:xfrm>
          <a:prstGeom prst="rect">
            <a:avLst/>
          </a:prstGeom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36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CSALÓKA KÉPEK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895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418" y="809897"/>
            <a:ext cx="10554788" cy="5277394"/>
          </a:xfrm>
          <a:prstGeom prst="rect">
            <a:avLst/>
          </a:prstGeom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00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0639" y="0"/>
            <a:ext cx="6600825" cy="6858000"/>
          </a:xfrm>
          <a:prstGeom prst="rect">
            <a:avLst/>
          </a:prstGeom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8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9879" y="132805"/>
            <a:ext cx="6542315" cy="6542315"/>
          </a:xfrm>
          <a:prstGeom prst="rect">
            <a:avLst/>
          </a:prstGeom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816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828" y="0"/>
            <a:ext cx="6857184" cy="6857184"/>
          </a:xfrm>
          <a:prstGeom prst="rect">
            <a:avLst/>
          </a:prstGeom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883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0" y="571500"/>
            <a:ext cx="5715000" cy="5715000"/>
          </a:xfrm>
          <a:prstGeom prst="rect">
            <a:avLst/>
          </a:prstGeom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00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TÖRÖTTVONAL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6237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8F9FE-4F40-4FA6-BA00-0CA5D395B4A0}" type="slidenum">
              <a:rPr lang="hu-HU" smtClean="0"/>
              <a:t>9</a:t>
            </a:fld>
            <a:endParaRPr lang="hu-HU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/>
          <a:srcRect l="6666" t="4785" r="25814" b="10728"/>
          <a:stretch/>
        </p:blipFill>
        <p:spPr>
          <a:xfrm>
            <a:off x="809896" y="365760"/>
            <a:ext cx="9130938" cy="641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93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129</Words>
  <Application>Microsoft Office PowerPoint</Application>
  <PresentationFormat>Szélesvásznú</PresentationFormat>
  <Paragraphs>41</Paragraphs>
  <Slides>19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Office-téma</vt:lpstr>
      <vt:lpstr>EGYENESPÁROK, SOKSZÖG, KERÜLET</vt:lpstr>
      <vt:lpstr>CSALÓKA KÉPEK</vt:lpstr>
      <vt:lpstr>PowerPoint-bemutató</vt:lpstr>
      <vt:lpstr>PowerPoint-bemutató</vt:lpstr>
      <vt:lpstr>PowerPoint-bemutató</vt:lpstr>
      <vt:lpstr>PowerPoint-bemutató</vt:lpstr>
      <vt:lpstr>PowerPoint-bemutató</vt:lpstr>
      <vt:lpstr>TÖRÖTTVONAL</vt:lpstr>
      <vt:lpstr>PowerPoint-bemutató</vt:lpstr>
      <vt:lpstr>PowerPoint-bemutató</vt:lpstr>
      <vt:lpstr>PowerPoint-bemutató</vt:lpstr>
      <vt:lpstr>PowerPoint-bemutató</vt:lpstr>
      <vt:lpstr>PowerPoint-bemutató</vt:lpstr>
      <vt:lpstr>SOKSZÖG – NEM SOKSZÖG</vt:lpstr>
      <vt:lpstr>A számokkal jelölt síkidomok mellé írjatok I betűt, ha sokszög, H betűt, ha nem sokszög a megadott alakzat!</vt:lpstr>
      <vt:lpstr>ADOTT KERÜLETŰ SOKSZÖGEK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Laci</dc:creator>
  <cp:lastModifiedBy>Víg István</cp:lastModifiedBy>
  <cp:revision>14</cp:revision>
  <dcterms:created xsi:type="dcterms:W3CDTF">2018-05-17T13:09:26Z</dcterms:created>
  <dcterms:modified xsi:type="dcterms:W3CDTF">2018-08-27T11:11:22Z</dcterms:modified>
</cp:coreProperties>
</file>