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smtClean="0"/>
              <a:t>Forrás: https://commons.wikimedia.org/wiki/File:Ocsa-templom01.JPG</a:t>
            </a:r>
            <a:endParaRPr dirty="0"/>
          </a:p>
        </p:txBody>
      </p:sp>
      <p:sp>
        <p:nvSpPr>
          <p:cNvPr id="147" name="Google Shape;14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mtClean="0"/>
              <a:t>Forrás: http://www.sulinet.hu/oroksegtar/data/telepulesek_ertekei/100_falu/Ocsa/pages/019_a_loszpincektol.htm</a:t>
            </a:r>
            <a:endParaRPr/>
          </a:p>
        </p:txBody>
      </p:sp>
      <p:sp>
        <p:nvSpPr>
          <p:cNvPr id="154" name="Google Shape;15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ímdia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2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" name="Google Shape;25;p2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6" name="Google Shape;26;p2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0" t="0" r="0" b="0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Google Shape;27;p2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0" t="0" r="0" b="0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0" t="0" r="0" b="0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0" name="Google Shape;30;p2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0" t="0" r="0" b="0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2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0" t="0" r="0" b="0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Google Shape;32;p2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7" name="Google Shape;37;p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8" name="Google Shape;38;p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 és képaláírás">
  <p:cSld name="Cím és képaláírás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dézet képaláírással">
  <p:cSld name="Idézet képaláírással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103" name="Google Shape;103;p12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2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évkártya">
  <p:cSld name="Névkártya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0" name="Google Shape;110;p1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évkártya idézettel">
  <p:cSld name="Névkártya idézettel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4" name="Google Shape;114;p14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5" name="Google Shape;115;p1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6" name="Google Shape;116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118" name="Google Shape;118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gaz vagy hamis">
  <p:cSld name="Igaz vagy hamis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2" name="Google Shape;122;p15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3" name="Google Shape;123;p15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4" name="Google Shape;124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5" name="Google Shape;125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6" name="Google Shape;126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 és függőleges szöveg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9" name="Google Shape;129;p16"/>
          <p:cNvSpPr txBox="1">
            <a:spLocks noGrp="1"/>
          </p:cNvSpPr>
          <p:nvPr>
            <p:ph type="body" idx="1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0" name="Google Shape;130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1" name="Google Shape;131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2" name="Google Shape;132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üggőleges cím és szöveg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5" name="Google Shape;135;p17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6" name="Google Shape;136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7" name="Google Shape;137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8" name="Google Shape;138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sak cím" type="titleOnly">
  <p:cSld name="TITLE_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2" name="Google Shape;42;p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3" name="Google Shape;43;p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Üres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 és tartalom" type="obj">
  <p:cSld name="OBJEC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zakaszfejléc" type="secHead">
  <p:cSld name="SECTION_HEAD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6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6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7" name="Google Shape;57;p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8" name="Google Shape;58;p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tartalomrész" type="twoObj">
  <p:cSld name="TWO_OBJECTS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3" name="Google Shape;63;p7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4" name="Google Shape;64;p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6" name="Google Shape;66;p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Összehasonlítás" type="twoTxTwoObj">
  <p:cSld name="TWO_OBJECTS_WITH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20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0" name="Google Shape;70;p8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1" name="Google Shape;71;p8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20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2" name="Google Shape;72;p8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4" name="Google Shape;74;p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5" name="Google Shape;75;p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rtalomrész képaláírással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ép képaláírással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5" name="Google Shape;85;p10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" name="Google Shape;8;p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" name="Google Shape;9;p1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0" t="0" r="0" b="0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1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0" t="0" r="0" b="0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0" t="0" r="0" b="0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1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0" t="0" r="0" b="0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0" t="0" r="0" b="0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</a:pPr>
            <a:r>
              <a:rPr lang="hu-HU" sz="5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8. sz. segédanyag</a:t>
            </a:r>
            <a:endParaRPr/>
          </a:p>
        </p:txBody>
      </p:sp>
      <p:sp>
        <p:nvSpPr>
          <p:cNvPr id="144" name="Google Shape;144;p18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lang="hu-HU" sz="18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A PÁROS MUNKA ELLENŐRZÉSE</a:t>
            </a:r>
            <a:endParaRPr sz="1800" b="0" i="0" u="none" strike="noStrike" cap="non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hu-HU"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AZ ÓCSAI REFORMÁTUS TEMPLOM ALAPKERÜLETÉNEK KISZÁMÍTÁSA</a:t>
            </a:r>
            <a:endParaRPr sz="36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0" name="Google Shape;150;p19"/>
          <p:cNvSpPr txBox="1"/>
          <p:nvPr/>
        </p:nvSpPr>
        <p:spPr>
          <a:xfrm>
            <a:off x="502275" y="2099257"/>
            <a:ext cx="4069725" cy="415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FELADAT: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 hívők a karácsonyi istentisztelet alkalmával szeretnék 1,5 méterenként mécsesekkel körbedíszíteni az ócsai református templom </a:t>
            </a:r>
            <a:r>
              <a:rPr lang="hu-HU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belsejét</a:t>
            </a:r>
            <a:r>
              <a:rPr lang="hu-HU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. Hány mécsesre van szükségük? Az alapkerület kiszámításában segít a következő ábra.</a:t>
            </a:r>
            <a:endParaRPr/>
          </a:p>
        </p:txBody>
      </p:sp>
      <p:pic>
        <p:nvPicPr>
          <p:cNvPr id="151" name="Google Shape;151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13180" y="2099257"/>
            <a:ext cx="3180813" cy="42410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822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20"/>
          <p:cNvPicPr preferRelativeResize="0"/>
          <p:nvPr/>
        </p:nvPicPr>
        <p:blipFill rotWithShape="1">
          <a:blip r:embed="rId3">
            <a:alphaModFix/>
          </a:blip>
          <a:srcRect l="32241" t="22348" r="25761" b="23839"/>
          <a:stretch/>
        </p:blipFill>
        <p:spPr>
          <a:xfrm>
            <a:off x="319373" y="106611"/>
            <a:ext cx="5347331" cy="3885839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0"/>
          <p:cNvSpPr txBox="1"/>
          <p:nvPr/>
        </p:nvSpPr>
        <p:spPr>
          <a:xfrm>
            <a:off x="1001550" y="3992450"/>
            <a:ext cx="10779600" cy="21534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l="-835" t="-2115" r="-835" b="-5289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 cap="none">
                <a:latin typeface="Trebuchet MS"/>
                <a:ea typeface="Trebuchet MS"/>
                <a:cs typeface="Trebuchet MS"/>
                <a:sym typeface="Trebuchet MS"/>
              </a:rPr>
              <a:t> 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zetta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Szélesvásznú</PresentationFormat>
  <Paragraphs>8</Paragraphs>
  <Slides>3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7" baseType="lpstr">
      <vt:lpstr>Arial</vt:lpstr>
      <vt:lpstr>Noto Sans Symbols</vt:lpstr>
      <vt:lpstr>Trebuchet MS</vt:lpstr>
      <vt:lpstr>Fazetta</vt:lpstr>
      <vt:lpstr>8. sz. segédanyag</vt:lpstr>
      <vt:lpstr>AZ ÓCSAI REFORMÁTUS TEMPLOM ALAPKERÜLETÉNEK KISZÁMÍTÁSA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sz. segédanyag</dc:title>
  <cp:lastModifiedBy>Víg István</cp:lastModifiedBy>
  <cp:revision>1</cp:revision>
  <dcterms:modified xsi:type="dcterms:W3CDTF">2018-08-23T13:27:03Z</dcterms:modified>
</cp:coreProperties>
</file>