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16270-FF90-4660-B6EA-74C82C9AC99E}" type="datetimeFigureOut">
              <a:rPr lang="hu-HU" smtClean="0"/>
              <a:t>2018. 08. 23.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13D69-D63A-4EAB-9D20-CD84B431E50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6429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mtClean="0"/>
              <a:t>Forrás</a:t>
            </a:r>
            <a:r>
              <a:rPr lang="hu-HU" dirty="0" smtClean="0"/>
              <a:t>: http://www.sulinet.hu/oroksegtar/data/telepulesek_ertekei/100_falu/Ocsa/pages/019_a_loszpincektol.htm</a:t>
            </a:r>
            <a:endParaRPr dirty="0"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0" t="0" r="0" b="0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0" t="0" r="0" b="0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képaláírás">
  <p:cSld name="Cím és képaláírá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dézet képaláírással">
  <p:cSld name="Idézet képaláírássa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">
  <p:cSld name="Névkártya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évkártya idézettel">
  <p:cSld name="Névkártya idézettel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gaz vagy hamis">
  <p:cSld name="Igaz vagy hami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body" idx="1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0" name="Google Shape;130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2" name="Google Shape;132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6" name="Google Shape;136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Google Shape;138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  <a:defRPr sz="2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20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sz="18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1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Noto Sans Symbols"/>
              <a:buNone/>
              <a:defRPr sz="1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720"/>
              <a:buFont typeface="Noto Sans Symbols"/>
              <a:buNone/>
              <a:defRPr sz="9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0" t="0" r="0" b="0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0" t="0" r="0" b="0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0" t="0" r="0" b="0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0" t="0" r="0" b="0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0" t="0" r="0" b="0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▶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▶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▶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▶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hu-HU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5. sz. segédanyag</a:t>
            </a:r>
            <a:br>
              <a:rPr lang="hu-HU" sz="54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5400" b="0" i="0" u="none" strike="noStrike" cap="non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18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hu-HU" sz="1800" b="0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A feladatmegosztásos csoportmunka ellenőrzése</a:t>
            </a:r>
            <a:endParaRPr sz="1800" b="0" i="0" u="none" strike="noStrike" cap="non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hu-HU" sz="36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MELLÉKSZENTÉLYEK TERÜLETE</a:t>
            </a:r>
            <a:endParaRPr sz="3600" b="0" i="0" u="none" strike="noStrike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0" name="Google Shape;150;p19"/>
          <p:cNvPicPr preferRelativeResize="0"/>
          <p:nvPr/>
        </p:nvPicPr>
        <p:blipFill rotWithShape="1">
          <a:blip r:embed="rId3">
            <a:alphaModFix/>
          </a:blip>
          <a:srcRect l="37368" t="42933" r="48247" b="32954"/>
          <a:stretch/>
        </p:blipFill>
        <p:spPr>
          <a:xfrm>
            <a:off x="663329" y="1515828"/>
            <a:ext cx="282892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4383612" y="1230834"/>
            <a:ext cx="7387678" cy="285674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1237" t="-1705" b="-383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="0" i="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851080" y="4502750"/>
            <a:ext cx="9490656" cy="173207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026" t="-2816" b="-633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hu-HU" sz="36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FŐSZENTÉLY TERÜLETE</a:t>
            </a:r>
            <a:endParaRPr sz="3600" b="0" i="0" u="none" strike="noStrike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4457783" y="3414700"/>
            <a:ext cx="7260962" cy="2954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Négyzet területe: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	a = 6,4 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 = a · a = a</a:t>
            </a:r>
            <a:r>
              <a:rPr lang="hu-HU" sz="2400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hu-H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6,4 · 6,4 = 40,96 m</a:t>
            </a:r>
            <a:r>
              <a:rPr lang="hu-HU" sz="2400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teljes főszentély területe: 40,96 + 37,07 = </a:t>
            </a:r>
            <a:r>
              <a:rPr lang="hu-HU" sz="24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78 m</a:t>
            </a:r>
            <a:r>
              <a:rPr lang="hu-HU" sz="2400" u="sng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800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832" y="1210093"/>
            <a:ext cx="4292508" cy="3593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hu-HU" sz="36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FŐHAJÓ TERÜLETE:</a:t>
            </a:r>
            <a:endParaRPr sz="3600" b="0" i="0" u="none" strike="noStrike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3">
            <a:alphaModFix/>
          </a:blip>
          <a:srcRect l="22930" t="25492" r="33499" b="15109"/>
          <a:stretch/>
        </p:blipFill>
        <p:spPr>
          <a:xfrm>
            <a:off x="275719" y="1197601"/>
            <a:ext cx="7132955" cy="546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7408674" y="2792824"/>
            <a:ext cx="491115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Téglalap területe: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hu-H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17,9 m	</a:t>
            </a:r>
            <a:r>
              <a:rPr lang="hu-HU" sz="2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</a:t>
            </a:r>
            <a:r>
              <a:rPr lang="hu-H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14,3 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 = a · b </a:t>
            </a:r>
            <a:r>
              <a:rPr lang="hu-H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= 17,9 · 14,3 = </a:t>
            </a:r>
            <a:r>
              <a:rPr lang="hu-HU" sz="24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255,97 m</a:t>
            </a:r>
            <a:r>
              <a:rPr lang="hu-HU" sz="2400" u="sng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hu-HU" sz="36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KERESZTHAJÓ TERÜLETE:</a:t>
            </a:r>
            <a:endParaRPr sz="3600" b="0" i="0" u="none" strike="noStrike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 l="31245" t="40278" r="14866" b="28620"/>
          <a:stretch/>
        </p:blipFill>
        <p:spPr>
          <a:xfrm>
            <a:off x="570758" y="1333656"/>
            <a:ext cx="6645910" cy="215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3541690" y="3734873"/>
            <a:ext cx="4587346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Téglalap területe: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hu-H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 23,5 m	</a:t>
            </a:r>
            <a:r>
              <a:rPr lang="hu-HU" sz="2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 </a:t>
            </a:r>
            <a:r>
              <a:rPr lang="hu-H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= 5,2 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 = a · b </a:t>
            </a:r>
            <a:r>
              <a:rPr lang="hu-HU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= 23,5 · 5,2 = </a:t>
            </a:r>
            <a:r>
              <a:rPr lang="hu-HU" sz="24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122,2 m</a:t>
            </a:r>
            <a:r>
              <a:rPr lang="hu-HU" sz="2400" u="sng" baseline="30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fade thruBlk="1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Trebuchet MS"/>
              <a:buNone/>
            </a:pPr>
            <a:r>
              <a:rPr lang="hu-HU" sz="3600" b="0" i="0" u="none" strike="noStrike" cap="non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AZ ÓCSAI REFORMÁTUS TEMPLOM ALAPTERÜLETE:</a:t>
            </a:r>
            <a:endParaRPr sz="3600" b="0" i="0" u="none" strike="noStrike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838200" y="4286141"/>
            <a:ext cx="1072120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Az alapterület kiszámítása: </a:t>
            </a: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· (18,85 m</a:t>
            </a:r>
            <a:r>
              <a:rPr lang="hu-HU" sz="2400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</a:t>
            </a:r>
            <a:r>
              <a:rPr lang="hu-H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+ 10,08 m</a:t>
            </a:r>
            <a:r>
              <a:rPr lang="hu-HU" sz="2400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hu-H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 + 78 m</a:t>
            </a:r>
            <a:r>
              <a:rPr lang="hu-HU" sz="2400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hu-H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+ 255,97 m</a:t>
            </a:r>
            <a:r>
              <a:rPr lang="hu-HU" sz="2400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 </a:t>
            </a:r>
            <a:r>
              <a:rPr lang="hu-H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+ 122,2 m</a:t>
            </a:r>
            <a:r>
              <a:rPr lang="hu-HU" sz="2400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r>
              <a:rPr lang="hu-H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=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4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= 2 · 28,93 + 78 + 255,97 + 122,2 = 57,86 + 78 + 255,97 + 122,2 = </a:t>
            </a:r>
            <a:r>
              <a:rPr lang="hu-HU" sz="2400" b="1" u="sng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514,03 m</a:t>
            </a:r>
            <a:r>
              <a:rPr lang="hu-HU" sz="2400" b="1" u="sng" baseline="300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2</a:t>
            </a:r>
            <a:endParaRPr sz="24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 rotWithShape="1">
          <a:blip r:embed="rId3">
            <a:alphaModFix/>
          </a:blip>
          <a:srcRect t="52582"/>
          <a:stretch/>
        </p:blipFill>
        <p:spPr>
          <a:xfrm>
            <a:off x="4761056" y="1482313"/>
            <a:ext cx="4747846" cy="3251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ta">
  <a:themeElements>
    <a:clrScheme name="Fazet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Szélesvásznú</PresentationFormat>
  <Paragraphs>33</Paragraphs>
  <Slides>6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0" baseType="lpstr">
      <vt:lpstr>Arial</vt:lpstr>
      <vt:lpstr>Noto Sans Symbols</vt:lpstr>
      <vt:lpstr>Trebuchet MS</vt:lpstr>
      <vt:lpstr>Fazetta</vt:lpstr>
      <vt:lpstr>5. sz. segédanyag </vt:lpstr>
      <vt:lpstr>MELLÉKSZENTÉLYEK TERÜLETE</vt:lpstr>
      <vt:lpstr>FŐSZENTÉLY TERÜLETE</vt:lpstr>
      <vt:lpstr>FŐHAJÓ TERÜLETE:</vt:lpstr>
      <vt:lpstr>KERESZTHAJÓ TERÜLETE:</vt:lpstr>
      <vt:lpstr>AZ ÓCSAI REFORMÁTUS TEMPLOM ALAPTERÜLETE: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sz. segédanyag </dc:title>
  <dc:creator>Víg István</dc:creator>
  <cp:lastModifiedBy>Víg István</cp:lastModifiedBy>
  <cp:revision>1</cp:revision>
  <dcterms:modified xsi:type="dcterms:W3CDTF">2018-08-23T13:22:45Z</dcterms:modified>
</cp:coreProperties>
</file>